
<file path=[Content_Types].xml><?xml version="1.0" encoding="utf-8"?>
<Types xmlns="http://schemas.openxmlformats.org/package/2006/content-types">
  <Override PartName="/_rels/.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_rels/presentation.xml.rels" ContentType="application/vnd.openxmlformats-package.relationships+xml"/>
  <Override PartName="/ppt/media/image17.jpeg" ContentType="image/jpeg"/>
  <Override PartName="/ppt/media/image16.jpeg" ContentType="image/jpeg"/>
  <Override PartName="/ppt/media/image15.jpeg" ContentType="image/jpeg"/>
  <Override PartName="/ppt/media/image14.jpeg" ContentType="image/jpeg"/>
  <Override PartName="/ppt/media/image13.jpeg" ContentType="image/jpeg"/>
  <Override PartName="/ppt/media/image12.jpeg" ContentType="image/jpeg"/>
  <Override PartName="/ppt/media/image11.jpeg" ContentType="image/jpeg"/>
  <Override PartName="/ppt/media/image4.png" ContentType="image/png"/>
  <Override PartName="/ppt/media/image6.jpeg" ContentType="image/jpeg"/>
  <Override PartName="/ppt/media/image3.png" ContentType="image/png"/>
  <Override PartName="/ppt/media/image1.png" ContentType="image/png"/>
  <Override PartName="/ppt/media/image8.jpeg" ContentType="image/jpeg"/>
  <Override PartName="/ppt/media/image5.jpeg" ContentType="image/jpeg"/>
  <Override PartName="/ppt/media/image2.png" ContentType="image/png"/>
  <Override PartName="/ppt/media/image7.jpeg" ContentType="image/jpeg"/>
  <Override PartName="/ppt/media/image9.jpeg" ContentType="image/jpeg"/>
  <Override PartName="/ppt/media/image10.jpeg" ContentType="image/jpe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27" name="PlaceHolder 2"/>
          <p:cNvSpPr>
            <a:spLocks noGrp="1"/>
          </p:cNvSpPr>
          <p:nvPr>
            <p:ph type="body"/>
          </p:nvPr>
        </p:nvSpPr>
        <p:spPr>
          <a:xfrm>
            <a:off x="457200" y="1600200"/>
            <a:ext cx="822924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28" name="PlaceHolder 3"/>
          <p:cNvSpPr>
            <a:spLocks noGrp="1"/>
          </p:cNvSpPr>
          <p:nvPr>
            <p:ph type="body"/>
          </p:nvPr>
        </p:nvSpPr>
        <p:spPr>
          <a:xfrm>
            <a:off x="457200" y="3964320"/>
            <a:ext cx="822924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30" name="PlaceHolder 2"/>
          <p:cNvSpPr>
            <a:spLocks noGrp="1"/>
          </p:cNvSpPr>
          <p:nvPr>
            <p:ph type="body"/>
          </p:nvPr>
        </p:nvSpPr>
        <p:spPr>
          <a:xfrm>
            <a:off x="457200" y="160020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31" name="PlaceHolder 3"/>
          <p:cNvSpPr>
            <a:spLocks noGrp="1"/>
          </p:cNvSpPr>
          <p:nvPr>
            <p:ph type="body"/>
          </p:nvPr>
        </p:nvSpPr>
        <p:spPr>
          <a:xfrm>
            <a:off x="4674240" y="160020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32" name="PlaceHolder 4"/>
          <p:cNvSpPr>
            <a:spLocks noGrp="1"/>
          </p:cNvSpPr>
          <p:nvPr>
            <p:ph type="body"/>
          </p:nvPr>
        </p:nvSpPr>
        <p:spPr>
          <a:xfrm>
            <a:off x="4674240" y="396432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33" name="PlaceHolder 5"/>
          <p:cNvSpPr>
            <a:spLocks noGrp="1"/>
          </p:cNvSpPr>
          <p:nvPr>
            <p:ph type="body"/>
          </p:nvPr>
        </p:nvSpPr>
        <p:spPr>
          <a:xfrm>
            <a:off x="457200" y="396432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35" name="PlaceHolder 2"/>
          <p:cNvSpPr>
            <a:spLocks noGrp="1"/>
          </p:cNvSpPr>
          <p:nvPr>
            <p:ph type="body"/>
          </p:nvPr>
        </p:nvSpPr>
        <p:spPr>
          <a:xfrm>
            <a:off x="457200" y="1600200"/>
            <a:ext cx="822924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36" name="PlaceHolder 3"/>
          <p:cNvSpPr>
            <a:spLocks noGrp="1"/>
          </p:cNvSpPr>
          <p:nvPr>
            <p:ph type="body"/>
          </p:nvPr>
        </p:nvSpPr>
        <p:spPr>
          <a:xfrm>
            <a:off x="457200" y="1600200"/>
            <a:ext cx="822924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pic>
        <p:nvPicPr>
          <p:cNvPr id="37" name="" descr=""/>
          <p:cNvPicPr/>
          <p:nvPr/>
        </p:nvPicPr>
        <p:blipFill>
          <a:blip r:embed="rId2"/>
          <a:stretch/>
        </p:blipFill>
        <p:spPr>
          <a:xfrm>
            <a:off x="1735560" y="1599840"/>
            <a:ext cx="5671800" cy="4525560"/>
          </a:xfrm>
          <a:prstGeom prst="rect">
            <a:avLst/>
          </a:prstGeom>
          <a:ln>
            <a:noFill/>
          </a:ln>
        </p:spPr>
      </p:pic>
      <p:pic>
        <p:nvPicPr>
          <p:cNvPr id="38" name="" descr=""/>
          <p:cNvPicPr/>
          <p:nvPr/>
        </p:nvPicPr>
        <p:blipFill>
          <a:blip r:embed="rId3"/>
          <a:stretch/>
        </p:blipFill>
        <p:spPr>
          <a:xfrm>
            <a:off x="1735560" y="1599840"/>
            <a:ext cx="5671800" cy="452556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45" name="PlaceHolder 2"/>
          <p:cNvSpPr>
            <a:spLocks noGrp="1"/>
          </p:cNvSpPr>
          <p:nvPr>
            <p:ph type="subTitle"/>
          </p:nvPr>
        </p:nvSpPr>
        <p:spPr>
          <a:xfrm>
            <a:off x="457200" y="1600200"/>
            <a:ext cx="8229240" cy="452556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47" name="PlaceHolder 2"/>
          <p:cNvSpPr>
            <a:spLocks noGrp="1"/>
          </p:cNvSpPr>
          <p:nvPr>
            <p:ph type="body"/>
          </p:nvPr>
        </p:nvSpPr>
        <p:spPr>
          <a:xfrm>
            <a:off x="457200" y="1600200"/>
            <a:ext cx="822924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49" name="PlaceHolder 2"/>
          <p:cNvSpPr>
            <a:spLocks noGrp="1"/>
          </p:cNvSpPr>
          <p:nvPr>
            <p:ph type="body"/>
          </p:nvPr>
        </p:nvSpPr>
        <p:spPr>
          <a:xfrm>
            <a:off x="457200" y="1600200"/>
            <a:ext cx="401580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50" name="PlaceHolder 3"/>
          <p:cNvSpPr>
            <a:spLocks noGrp="1"/>
          </p:cNvSpPr>
          <p:nvPr>
            <p:ph type="body"/>
          </p:nvPr>
        </p:nvSpPr>
        <p:spPr>
          <a:xfrm>
            <a:off x="4674240" y="1600200"/>
            <a:ext cx="401580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4680"/>
            <a:ext cx="8229240" cy="529776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54" name="PlaceHolder 2"/>
          <p:cNvSpPr>
            <a:spLocks noGrp="1"/>
          </p:cNvSpPr>
          <p:nvPr>
            <p:ph type="body"/>
          </p:nvPr>
        </p:nvSpPr>
        <p:spPr>
          <a:xfrm>
            <a:off x="457200" y="160020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55" name="PlaceHolder 3"/>
          <p:cNvSpPr>
            <a:spLocks noGrp="1"/>
          </p:cNvSpPr>
          <p:nvPr>
            <p:ph type="body"/>
          </p:nvPr>
        </p:nvSpPr>
        <p:spPr>
          <a:xfrm>
            <a:off x="457200" y="396432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56" name="PlaceHolder 4"/>
          <p:cNvSpPr>
            <a:spLocks noGrp="1"/>
          </p:cNvSpPr>
          <p:nvPr>
            <p:ph type="body"/>
          </p:nvPr>
        </p:nvSpPr>
        <p:spPr>
          <a:xfrm>
            <a:off x="4674240" y="1600200"/>
            <a:ext cx="401580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6" name="PlaceHolder 2"/>
          <p:cNvSpPr>
            <a:spLocks noGrp="1"/>
          </p:cNvSpPr>
          <p:nvPr>
            <p:ph type="subTitle"/>
          </p:nvPr>
        </p:nvSpPr>
        <p:spPr>
          <a:xfrm>
            <a:off x="457200" y="1600200"/>
            <a:ext cx="8229240" cy="452556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58" name="PlaceHolder 2"/>
          <p:cNvSpPr>
            <a:spLocks noGrp="1"/>
          </p:cNvSpPr>
          <p:nvPr>
            <p:ph type="body"/>
          </p:nvPr>
        </p:nvSpPr>
        <p:spPr>
          <a:xfrm>
            <a:off x="457200" y="1600200"/>
            <a:ext cx="401580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59" name="PlaceHolder 3"/>
          <p:cNvSpPr>
            <a:spLocks noGrp="1"/>
          </p:cNvSpPr>
          <p:nvPr>
            <p:ph type="body"/>
          </p:nvPr>
        </p:nvSpPr>
        <p:spPr>
          <a:xfrm>
            <a:off x="4674240" y="160020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60" name="PlaceHolder 4"/>
          <p:cNvSpPr>
            <a:spLocks noGrp="1"/>
          </p:cNvSpPr>
          <p:nvPr>
            <p:ph type="body"/>
          </p:nvPr>
        </p:nvSpPr>
        <p:spPr>
          <a:xfrm>
            <a:off x="4674240" y="396432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62" name="PlaceHolder 2"/>
          <p:cNvSpPr>
            <a:spLocks noGrp="1"/>
          </p:cNvSpPr>
          <p:nvPr>
            <p:ph type="body"/>
          </p:nvPr>
        </p:nvSpPr>
        <p:spPr>
          <a:xfrm>
            <a:off x="457200" y="160020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63" name="PlaceHolder 3"/>
          <p:cNvSpPr>
            <a:spLocks noGrp="1"/>
          </p:cNvSpPr>
          <p:nvPr>
            <p:ph type="body"/>
          </p:nvPr>
        </p:nvSpPr>
        <p:spPr>
          <a:xfrm>
            <a:off x="4674240" y="160020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64" name="PlaceHolder 4"/>
          <p:cNvSpPr>
            <a:spLocks noGrp="1"/>
          </p:cNvSpPr>
          <p:nvPr>
            <p:ph type="body"/>
          </p:nvPr>
        </p:nvSpPr>
        <p:spPr>
          <a:xfrm>
            <a:off x="457200" y="3964320"/>
            <a:ext cx="822924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66" name="PlaceHolder 2"/>
          <p:cNvSpPr>
            <a:spLocks noGrp="1"/>
          </p:cNvSpPr>
          <p:nvPr>
            <p:ph type="body"/>
          </p:nvPr>
        </p:nvSpPr>
        <p:spPr>
          <a:xfrm>
            <a:off x="457200" y="1600200"/>
            <a:ext cx="822924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67" name="PlaceHolder 3"/>
          <p:cNvSpPr>
            <a:spLocks noGrp="1"/>
          </p:cNvSpPr>
          <p:nvPr>
            <p:ph type="body"/>
          </p:nvPr>
        </p:nvSpPr>
        <p:spPr>
          <a:xfrm>
            <a:off x="457200" y="3964320"/>
            <a:ext cx="822924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69" name="PlaceHolder 2"/>
          <p:cNvSpPr>
            <a:spLocks noGrp="1"/>
          </p:cNvSpPr>
          <p:nvPr>
            <p:ph type="body"/>
          </p:nvPr>
        </p:nvSpPr>
        <p:spPr>
          <a:xfrm>
            <a:off x="457200" y="160020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70" name="PlaceHolder 3"/>
          <p:cNvSpPr>
            <a:spLocks noGrp="1"/>
          </p:cNvSpPr>
          <p:nvPr>
            <p:ph type="body"/>
          </p:nvPr>
        </p:nvSpPr>
        <p:spPr>
          <a:xfrm>
            <a:off x="4674240" y="160020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71" name="PlaceHolder 4"/>
          <p:cNvSpPr>
            <a:spLocks noGrp="1"/>
          </p:cNvSpPr>
          <p:nvPr>
            <p:ph type="body"/>
          </p:nvPr>
        </p:nvSpPr>
        <p:spPr>
          <a:xfrm>
            <a:off x="4674240" y="396432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72" name="PlaceHolder 5"/>
          <p:cNvSpPr>
            <a:spLocks noGrp="1"/>
          </p:cNvSpPr>
          <p:nvPr>
            <p:ph type="body"/>
          </p:nvPr>
        </p:nvSpPr>
        <p:spPr>
          <a:xfrm>
            <a:off x="457200" y="396432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74" name="PlaceHolder 2"/>
          <p:cNvSpPr>
            <a:spLocks noGrp="1"/>
          </p:cNvSpPr>
          <p:nvPr>
            <p:ph type="body"/>
          </p:nvPr>
        </p:nvSpPr>
        <p:spPr>
          <a:xfrm>
            <a:off x="457200" y="1600200"/>
            <a:ext cx="822924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75" name="PlaceHolder 3"/>
          <p:cNvSpPr>
            <a:spLocks noGrp="1"/>
          </p:cNvSpPr>
          <p:nvPr>
            <p:ph type="body"/>
          </p:nvPr>
        </p:nvSpPr>
        <p:spPr>
          <a:xfrm>
            <a:off x="457200" y="1600200"/>
            <a:ext cx="822924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pic>
        <p:nvPicPr>
          <p:cNvPr id="76" name="" descr=""/>
          <p:cNvPicPr/>
          <p:nvPr/>
        </p:nvPicPr>
        <p:blipFill>
          <a:blip r:embed="rId2"/>
          <a:stretch/>
        </p:blipFill>
        <p:spPr>
          <a:xfrm>
            <a:off x="1735560" y="1599840"/>
            <a:ext cx="5671800" cy="4525560"/>
          </a:xfrm>
          <a:prstGeom prst="rect">
            <a:avLst/>
          </a:prstGeom>
          <a:ln>
            <a:noFill/>
          </a:ln>
        </p:spPr>
      </p:pic>
      <p:pic>
        <p:nvPicPr>
          <p:cNvPr id="77" name="" descr=""/>
          <p:cNvPicPr/>
          <p:nvPr/>
        </p:nvPicPr>
        <p:blipFill>
          <a:blip r:embed="rId3"/>
          <a:stretch/>
        </p:blipFill>
        <p:spPr>
          <a:xfrm>
            <a:off x="1735560" y="1599840"/>
            <a:ext cx="5671800" cy="452556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8" name="PlaceHolder 2"/>
          <p:cNvSpPr>
            <a:spLocks noGrp="1"/>
          </p:cNvSpPr>
          <p:nvPr>
            <p:ph type="body"/>
          </p:nvPr>
        </p:nvSpPr>
        <p:spPr>
          <a:xfrm>
            <a:off x="457200" y="1600200"/>
            <a:ext cx="822924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10" name="PlaceHolder 2"/>
          <p:cNvSpPr>
            <a:spLocks noGrp="1"/>
          </p:cNvSpPr>
          <p:nvPr>
            <p:ph type="body"/>
          </p:nvPr>
        </p:nvSpPr>
        <p:spPr>
          <a:xfrm>
            <a:off x="457200" y="1600200"/>
            <a:ext cx="401580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1" name="PlaceHolder 3"/>
          <p:cNvSpPr>
            <a:spLocks noGrp="1"/>
          </p:cNvSpPr>
          <p:nvPr>
            <p:ph type="body"/>
          </p:nvPr>
        </p:nvSpPr>
        <p:spPr>
          <a:xfrm>
            <a:off x="4674240" y="1600200"/>
            <a:ext cx="401580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15" name="PlaceHolder 2"/>
          <p:cNvSpPr>
            <a:spLocks noGrp="1"/>
          </p:cNvSpPr>
          <p:nvPr>
            <p:ph type="body"/>
          </p:nvPr>
        </p:nvSpPr>
        <p:spPr>
          <a:xfrm>
            <a:off x="457200" y="160020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6" name="PlaceHolder 3"/>
          <p:cNvSpPr>
            <a:spLocks noGrp="1"/>
          </p:cNvSpPr>
          <p:nvPr>
            <p:ph type="body"/>
          </p:nvPr>
        </p:nvSpPr>
        <p:spPr>
          <a:xfrm>
            <a:off x="457200" y="396432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17" name="PlaceHolder 4"/>
          <p:cNvSpPr>
            <a:spLocks noGrp="1"/>
          </p:cNvSpPr>
          <p:nvPr>
            <p:ph type="body"/>
          </p:nvPr>
        </p:nvSpPr>
        <p:spPr>
          <a:xfrm>
            <a:off x="4674240" y="1600200"/>
            <a:ext cx="401580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19" name="PlaceHolder 2"/>
          <p:cNvSpPr>
            <a:spLocks noGrp="1"/>
          </p:cNvSpPr>
          <p:nvPr>
            <p:ph type="body"/>
          </p:nvPr>
        </p:nvSpPr>
        <p:spPr>
          <a:xfrm>
            <a:off x="457200" y="1600200"/>
            <a:ext cx="4015800" cy="4525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20" name="PlaceHolder 3"/>
          <p:cNvSpPr>
            <a:spLocks noGrp="1"/>
          </p:cNvSpPr>
          <p:nvPr>
            <p:ph type="body"/>
          </p:nvPr>
        </p:nvSpPr>
        <p:spPr>
          <a:xfrm>
            <a:off x="4674240" y="160020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21" name="PlaceHolder 4"/>
          <p:cNvSpPr>
            <a:spLocks noGrp="1"/>
          </p:cNvSpPr>
          <p:nvPr>
            <p:ph type="body"/>
          </p:nvPr>
        </p:nvSpPr>
        <p:spPr>
          <a:xfrm>
            <a:off x="4674240" y="396432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23" name="PlaceHolder 2"/>
          <p:cNvSpPr>
            <a:spLocks noGrp="1"/>
          </p:cNvSpPr>
          <p:nvPr>
            <p:ph type="body"/>
          </p:nvPr>
        </p:nvSpPr>
        <p:spPr>
          <a:xfrm>
            <a:off x="457200" y="160020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24" name="PlaceHolder 3"/>
          <p:cNvSpPr>
            <a:spLocks noGrp="1"/>
          </p:cNvSpPr>
          <p:nvPr>
            <p:ph type="body"/>
          </p:nvPr>
        </p:nvSpPr>
        <p:spPr>
          <a:xfrm>
            <a:off x="4674240" y="1600200"/>
            <a:ext cx="401580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
        <p:nvSpPr>
          <p:cNvPr id="25" name="PlaceHolder 4"/>
          <p:cNvSpPr>
            <a:spLocks noGrp="1"/>
          </p:cNvSpPr>
          <p:nvPr>
            <p:ph type="body"/>
          </p:nvPr>
        </p:nvSpPr>
        <p:spPr>
          <a:xfrm>
            <a:off x="457200" y="3964320"/>
            <a:ext cx="8229240" cy="2158560"/>
          </a:xfrm>
          <a:prstGeom prst="rect">
            <a:avLst/>
          </a:prstGeom>
        </p:spPr>
        <p:txBody>
          <a:bodyPr lIns="0" rIns="0" tIns="0" bIns="0"/>
          <a:p>
            <a:endParaRPr b="0" lang="en-US" sz="3200" spc="-1" strike="noStrike">
              <a:solidFill>
                <a:srgbClr val="000000"/>
              </a:solidFill>
              <a:uFill>
                <a:solidFill>
                  <a:srgbClr val="ffffff"/>
                </a:solidFill>
              </a:u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b="0" lang="en-US" sz="4400" spc="-1" strike="noStrike">
                <a:solidFill>
                  <a:srgbClr val="000000"/>
                </a:solidFill>
                <a:uFill>
                  <a:solidFill>
                    <a:srgbClr val="ffffff"/>
                  </a:solidFill>
                </a:uFill>
                <a:latin typeface="Calibri"/>
              </a:rPr>
              <a:t>Click to edit Master title style</a:t>
            </a:r>
            <a:endParaRPr b="0" lang="en-US" sz="1800" spc="-1" strike="noStrike">
              <a:solidFill>
                <a:srgbClr val="000000"/>
              </a:solidFill>
              <a:uFill>
                <a:solidFill>
                  <a:srgbClr val="ffffff"/>
                </a:solidFill>
              </a:uFill>
              <a:latin typeface="Calibri"/>
            </a:endParaRPr>
          </a:p>
        </p:txBody>
      </p:sp>
      <p:sp>
        <p:nvSpPr>
          <p:cNvPr id="1" name="PlaceHolder 2"/>
          <p:cNvSpPr>
            <a:spLocks noGrp="1"/>
          </p:cNvSpPr>
          <p:nvPr>
            <p:ph type="dt"/>
          </p:nvPr>
        </p:nvSpPr>
        <p:spPr>
          <a:xfrm>
            <a:off x="457200" y="6356520"/>
            <a:ext cx="2133360" cy="364680"/>
          </a:xfrm>
          <a:prstGeom prst="rect">
            <a:avLst/>
          </a:prstGeom>
        </p:spPr>
        <p:txBody>
          <a:bodyPr anchor="ctr"/>
          <a:p>
            <a:pPr>
              <a:lnSpc>
                <a:spcPct val="100000"/>
              </a:lnSpc>
            </a:pPr>
            <a:r>
              <a:rPr b="0" lang="en-US" sz="1200" spc="-1" strike="noStrike">
                <a:solidFill>
                  <a:srgbClr val="8b8b8b"/>
                </a:solidFill>
                <a:uFill>
                  <a:solidFill>
                    <a:srgbClr val="ffffff"/>
                  </a:solidFill>
                </a:uFill>
                <a:latin typeface="Calibri"/>
              </a:rPr>
              <a:t>4/12/19</a:t>
            </a:r>
            <a:endParaRPr b="0" lang="en-US" sz="1400" spc="-1" strike="noStrike">
              <a:solidFill>
                <a:srgbClr val="000000"/>
              </a:solidFill>
              <a:uFill>
                <a:solidFill>
                  <a:srgbClr val="ffffff"/>
                </a:solidFill>
              </a:uFill>
              <a:latin typeface="Times New Roman"/>
            </a:endParaRPr>
          </a:p>
        </p:txBody>
      </p:sp>
      <p:sp>
        <p:nvSpPr>
          <p:cNvPr id="2" name="PlaceHolder 3"/>
          <p:cNvSpPr>
            <a:spLocks noGrp="1"/>
          </p:cNvSpPr>
          <p:nvPr>
            <p:ph type="ftr"/>
          </p:nvPr>
        </p:nvSpPr>
        <p:spPr>
          <a:xfrm>
            <a:off x="3124080" y="6356520"/>
            <a:ext cx="2895120" cy="364680"/>
          </a:xfrm>
          <a:prstGeom prst="rect">
            <a:avLst/>
          </a:prstGeom>
        </p:spPr>
        <p:txBody>
          <a:bodyPr anchor="ctr"/>
          <a:p>
            <a:endParaRPr b="0" lang="en-US" sz="2400" spc="-1" strike="noStrike">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6553080" y="6356520"/>
            <a:ext cx="2133360" cy="364680"/>
          </a:xfrm>
          <a:prstGeom prst="rect">
            <a:avLst/>
          </a:prstGeom>
        </p:spPr>
        <p:txBody>
          <a:bodyPr anchor="ctr"/>
          <a:p>
            <a:pPr algn="r">
              <a:lnSpc>
                <a:spcPct val="100000"/>
              </a:lnSpc>
            </a:pPr>
            <a:fld id="{8446753B-6B26-4AB6-9B3B-B1BF35CB58A4}" type="slidenum">
              <a:rPr b="0" lang="en-US" sz="1200" spc="-1" strike="noStrike">
                <a:solidFill>
                  <a:srgbClr val="8b8b8b"/>
                </a:solidFill>
                <a:uFill>
                  <a:solidFill>
                    <a:srgbClr val="ffffff"/>
                  </a:solidFill>
                </a:uFill>
                <a:latin typeface="Calibri"/>
              </a:rPr>
              <a:t>&lt;number&gt;</a:t>
            </a:fld>
            <a:endParaRPr b="0" lang="en-US" sz="1400" spc="-1" strike="noStrike">
              <a:solidFill>
                <a:srgbClr val="000000"/>
              </a:solidFill>
              <a:uFill>
                <a:solidFill>
                  <a:srgbClr val="ffffff"/>
                </a:solidFill>
              </a:uFill>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Calibri"/>
              </a:rPr>
              <a:t>Click to edit the outline text format</a:t>
            </a:r>
            <a:endParaRPr b="0" lang="en-US" sz="3200" spc="-1" strike="noStrike">
              <a:solidFill>
                <a:srgbClr val="000000"/>
              </a:solidFill>
              <a:uFill>
                <a:solidFill>
                  <a:srgbClr val="ffffff"/>
                </a:solidFill>
              </a:uFill>
              <a:latin typeface="Calibri"/>
            </a:endParaRPr>
          </a:p>
          <a:p>
            <a:pPr lvl="1" marL="864000" indent="-324000">
              <a:buClr>
                <a:srgbClr val="000000"/>
              </a:buClr>
              <a:buSzPct val="75000"/>
              <a:buFont typeface="Symbol" charset="2"/>
              <a:buChar char=""/>
            </a:pPr>
            <a:r>
              <a:rPr b="0" lang="en-US" sz="2400" spc="-1" strike="noStrike">
                <a:solidFill>
                  <a:srgbClr val="000000"/>
                </a:solidFill>
                <a:uFill>
                  <a:solidFill>
                    <a:srgbClr val="ffffff"/>
                  </a:solidFill>
                </a:uFill>
                <a:latin typeface="Calibri"/>
              </a:rPr>
              <a:t>Second Outline Level</a:t>
            </a:r>
            <a:endParaRPr b="0" lang="en-US" sz="2400" spc="-1" strike="noStrike">
              <a:solidFill>
                <a:srgbClr val="000000"/>
              </a:solidFill>
              <a:uFill>
                <a:solidFill>
                  <a:srgbClr val="ffffff"/>
                </a:solidFill>
              </a:uFill>
              <a:latin typeface="Calibri"/>
            </a:endParaRPr>
          </a:p>
          <a:p>
            <a:pPr lvl="2" marL="1296000" indent="-288000">
              <a:buClr>
                <a:srgbClr val="000000"/>
              </a:buClr>
              <a:buSzPct val="45000"/>
              <a:buFont typeface="Wingdings" charset="2"/>
              <a:buChar char=""/>
            </a:pPr>
            <a:r>
              <a:rPr b="0" lang="en-US" sz="2000" spc="-1" strike="noStrike">
                <a:solidFill>
                  <a:srgbClr val="000000"/>
                </a:solidFill>
                <a:uFill>
                  <a:solidFill>
                    <a:srgbClr val="ffffff"/>
                  </a:solidFill>
                </a:uFill>
                <a:latin typeface="Calibri"/>
              </a:rPr>
              <a:t>Third Outline Level</a:t>
            </a:r>
            <a:endParaRPr b="0" lang="en-US" sz="2000" spc="-1" strike="noStrike">
              <a:solidFill>
                <a:srgbClr val="000000"/>
              </a:solidFill>
              <a:uFill>
                <a:solidFill>
                  <a:srgbClr val="ffffff"/>
                </a:solidFill>
              </a:uFill>
              <a:latin typeface="Calibri"/>
            </a:endParaRPr>
          </a:p>
          <a:p>
            <a:pPr lvl="3" marL="1728000" indent="-216000">
              <a:buClr>
                <a:srgbClr val="000000"/>
              </a:buClr>
              <a:buSzPct val="75000"/>
              <a:buFont typeface="Symbol" charset="2"/>
              <a:buChar char=""/>
            </a:pPr>
            <a:r>
              <a:rPr b="0" lang="en-US" sz="2000" spc="-1" strike="noStrike">
                <a:solidFill>
                  <a:srgbClr val="000000"/>
                </a:solidFill>
                <a:uFill>
                  <a:solidFill>
                    <a:srgbClr val="ffffff"/>
                  </a:solidFill>
                </a:uFill>
                <a:latin typeface="Calibri"/>
              </a:rPr>
              <a:t>Fourth Outline Level</a:t>
            </a:r>
            <a:endParaRPr b="0" lang="en-US" sz="2000" spc="-1" strike="noStrike">
              <a:solidFill>
                <a:srgbClr val="000000"/>
              </a:solidFill>
              <a:uFill>
                <a:solidFill>
                  <a:srgbClr val="ffffff"/>
                </a:solidFill>
              </a:uFill>
              <a:latin typeface="Calibri"/>
            </a:endParaRPr>
          </a:p>
          <a:p>
            <a:pPr lvl="4" marL="2160000" indent="-216000">
              <a:buClr>
                <a:srgbClr val="000000"/>
              </a:buClr>
              <a:buSzPct val="45000"/>
              <a:buFont typeface="Wingdings" charset="2"/>
              <a:buChar char=""/>
            </a:pPr>
            <a:r>
              <a:rPr b="0" lang="en-US" sz="2000" spc="-1" strike="noStrike">
                <a:solidFill>
                  <a:srgbClr val="000000"/>
                </a:solidFill>
                <a:uFill>
                  <a:solidFill>
                    <a:srgbClr val="ffffff"/>
                  </a:solidFill>
                </a:uFill>
                <a:latin typeface="Calibri"/>
              </a:rPr>
              <a:t>Fifth Outline Level</a:t>
            </a:r>
            <a:endParaRPr b="0" lang="en-US" sz="2000" spc="-1" strike="noStrike">
              <a:solidFill>
                <a:srgbClr val="000000"/>
              </a:solidFill>
              <a:uFill>
                <a:solidFill>
                  <a:srgbClr val="ffffff"/>
                </a:solidFill>
              </a:uFill>
              <a:latin typeface="Calibri"/>
            </a:endParaRPr>
          </a:p>
          <a:p>
            <a:pPr lvl="5" marL="2592000" indent="-216000">
              <a:buClr>
                <a:srgbClr val="000000"/>
              </a:buClr>
              <a:buSzPct val="45000"/>
              <a:buFont typeface="Wingdings" charset="2"/>
              <a:buChar char=""/>
            </a:pPr>
            <a:r>
              <a:rPr b="0" lang="en-US" sz="2000" spc="-1" strike="noStrike">
                <a:solidFill>
                  <a:srgbClr val="000000"/>
                </a:solidFill>
                <a:uFill>
                  <a:solidFill>
                    <a:srgbClr val="ffffff"/>
                  </a:solidFill>
                </a:uFill>
                <a:latin typeface="Calibri"/>
              </a:rPr>
              <a:t>Sixth Outline Level</a:t>
            </a:r>
            <a:endParaRPr b="0" lang="en-US" sz="2000" spc="-1" strike="noStrike">
              <a:solidFill>
                <a:srgbClr val="000000"/>
              </a:solidFill>
              <a:uFill>
                <a:solidFill>
                  <a:srgbClr val="ffffff"/>
                </a:solidFill>
              </a:uFill>
              <a:latin typeface="Calibri"/>
            </a:endParaRPr>
          </a:p>
          <a:p>
            <a:pPr lvl="6" marL="3024000" indent="-216000">
              <a:buClr>
                <a:srgbClr val="000000"/>
              </a:buClr>
              <a:buSzPct val="45000"/>
              <a:buFont typeface="Wingdings" charset="2"/>
              <a:buChar char=""/>
            </a:pPr>
            <a:r>
              <a:rPr b="0" lang="en-US" sz="2000" spc="-1" strike="noStrike">
                <a:solidFill>
                  <a:srgbClr val="000000"/>
                </a:solidFill>
                <a:uFill>
                  <a:solidFill>
                    <a:srgbClr val="ffffff"/>
                  </a:solidFill>
                </a:uFill>
                <a:latin typeface="Calibri"/>
              </a:rPr>
              <a:t>Seventh Outline Level</a:t>
            </a:r>
            <a:endParaRPr b="0" lang="en-US" sz="2000" spc="-1" strike="noStrike">
              <a:solidFill>
                <a:srgbClr val="000000"/>
              </a:solidFill>
              <a:uFill>
                <a:solidFill>
                  <a:srgbClr val="ffffff"/>
                </a:solidFill>
              </a:u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b="0" lang="en-US" sz="4400" spc="-1" strike="noStrike">
                <a:solidFill>
                  <a:srgbClr val="000000"/>
                </a:solidFill>
                <a:uFill>
                  <a:solidFill>
                    <a:srgbClr val="ffffff"/>
                  </a:solidFill>
                </a:uFill>
                <a:latin typeface="Calibri"/>
              </a:rPr>
              <a:t>Click to edit Master title style</a:t>
            </a:r>
            <a:endParaRPr b="0" lang="en-US" sz="1800" spc="-1" strike="noStrike">
              <a:solidFill>
                <a:srgbClr val="000000"/>
              </a:solidFill>
              <a:uFill>
                <a:solidFill>
                  <a:srgbClr val="ffffff"/>
                </a:solidFill>
              </a:uFill>
              <a:latin typeface="Calibri"/>
            </a:endParaRPr>
          </a:p>
        </p:txBody>
      </p:sp>
      <p:sp>
        <p:nvSpPr>
          <p:cNvPr id="40" name="PlaceHolder 2"/>
          <p:cNvSpPr>
            <a:spLocks noGrp="1"/>
          </p:cNvSpPr>
          <p:nvPr>
            <p:ph type="body"/>
          </p:nvPr>
        </p:nvSpPr>
        <p:spPr>
          <a:xfrm>
            <a:off x="457200" y="1600200"/>
            <a:ext cx="8229240" cy="4525560"/>
          </a:xfrm>
          <a:prstGeom prst="rect">
            <a:avLst/>
          </a:prstGeom>
        </p:spPr>
        <p:txBody>
          <a:bodyPr/>
          <a:p>
            <a:pPr marL="432000" indent="-324000">
              <a:buClr>
                <a:srgbClr val="000000"/>
              </a:buClr>
              <a:buSzPct val="45000"/>
              <a:buFont typeface="Wingdings" charset="2"/>
              <a:buChar char=""/>
            </a:pPr>
            <a:r>
              <a:rPr b="0" lang="en-US" sz="3200" spc="-1" strike="noStrike">
                <a:solidFill>
                  <a:srgbClr val="000000"/>
                </a:solidFill>
                <a:uFill>
                  <a:solidFill>
                    <a:srgbClr val="ffffff"/>
                  </a:solidFill>
                </a:uFill>
                <a:latin typeface="Calibri"/>
              </a:rPr>
              <a:t>Click to edit the outline text format</a:t>
            </a:r>
            <a:endParaRPr b="0" lang="en-US" sz="3200" spc="-1" strike="noStrike">
              <a:solidFill>
                <a:srgbClr val="000000"/>
              </a:solidFill>
              <a:uFill>
                <a:solidFill>
                  <a:srgbClr val="ffffff"/>
                </a:solidFill>
              </a:uFill>
              <a:latin typeface="Calibri"/>
            </a:endParaRPr>
          </a:p>
          <a:p>
            <a:pPr lvl="1" marL="864000" indent="-324000">
              <a:buClr>
                <a:srgbClr val="000000"/>
              </a:buClr>
              <a:buSzPct val="75000"/>
              <a:buFont typeface="Symbol" charset="2"/>
              <a:buChar char=""/>
            </a:pPr>
            <a:r>
              <a:rPr b="0" lang="en-US" sz="3200" spc="-1" strike="noStrike">
                <a:solidFill>
                  <a:srgbClr val="000000"/>
                </a:solidFill>
                <a:uFill>
                  <a:solidFill>
                    <a:srgbClr val="ffffff"/>
                  </a:solidFill>
                </a:uFill>
                <a:latin typeface="Calibri"/>
              </a:rPr>
              <a:t>Second Outline Level</a:t>
            </a:r>
            <a:endParaRPr b="0" lang="en-US" sz="3200" spc="-1" strike="noStrike">
              <a:solidFill>
                <a:srgbClr val="000000"/>
              </a:solidFill>
              <a:uFill>
                <a:solidFill>
                  <a:srgbClr val="ffffff"/>
                </a:solidFill>
              </a:uFill>
              <a:latin typeface="Calibri"/>
            </a:endParaRPr>
          </a:p>
          <a:p>
            <a:pPr lvl="2" marL="1296000" indent="-288000">
              <a:buClr>
                <a:srgbClr val="000000"/>
              </a:buClr>
              <a:buSzPct val="45000"/>
              <a:buFont typeface="Wingdings" charset="2"/>
              <a:buChar char=""/>
            </a:pPr>
            <a:r>
              <a:rPr b="0" lang="en-US" sz="3200" spc="-1" strike="noStrike">
                <a:solidFill>
                  <a:srgbClr val="000000"/>
                </a:solidFill>
                <a:uFill>
                  <a:solidFill>
                    <a:srgbClr val="ffffff"/>
                  </a:solidFill>
                </a:uFill>
                <a:latin typeface="Calibri"/>
              </a:rPr>
              <a:t>Third Outline Level</a:t>
            </a:r>
            <a:endParaRPr b="0" lang="en-US" sz="3200" spc="-1" strike="noStrike">
              <a:solidFill>
                <a:srgbClr val="000000"/>
              </a:solidFill>
              <a:uFill>
                <a:solidFill>
                  <a:srgbClr val="ffffff"/>
                </a:solidFill>
              </a:uFill>
              <a:latin typeface="Calibri"/>
            </a:endParaRPr>
          </a:p>
          <a:p>
            <a:pPr lvl="3" marL="1728000" indent="-216000">
              <a:buClr>
                <a:srgbClr val="000000"/>
              </a:buClr>
              <a:buSzPct val="75000"/>
              <a:buFont typeface="Symbol" charset="2"/>
              <a:buChar char=""/>
            </a:pPr>
            <a:r>
              <a:rPr b="0" lang="en-US" sz="3200" spc="-1" strike="noStrike">
                <a:solidFill>
                  <a:srgbClr val="000000"/>
                </a:solidFill>
                <a:uFill>
                  <a:solidFill>
                    <a:srgbClr val="ffffff"/>
                  </a:solidFill>
                </a:uFill>
                <a:latin typeface="Calibri"/>
              </a:rPr>
              <a:t>Fourth Outline Level</a:t>
            </a:r>
            <a:endParaRPr b="0" lang="en-US" sz="3200" spc="-1" strike="noStrike">
              <a:solidFill>
                <a:srgbClr val="000000"/>
              </a:solidFill>
              <a:uFill>
                <a:solidFill>
                  <a:srgbClr val="ffffff"/>
                </a:solidFill>
              </a:uFill>
              <a:latin typeface="Calibri"/>
            </a:endParaRPr>
          </a:p>
          <a:p>
            <a:pPr lvl="4" marL="2160000" indent="-216000">
              <a:buClr>
                <a:srgbClr val="000000"/>
              </a:buClr>
              <a:buSzPct val="45000"/>
              <a:buFont typeface="Wingdings" charset="2"/>
              <a:buChar char=""/>
            </a:pPr>
            <a:r>
              <a:rPr b="0" lang="en-US" sz="3200" spc="-1" strike="noStrike">
                <a:solidFill>
                  <a:srgbClr val="000000"/>
                </a:solidFill>
                <a:uFill>
                  <a:solidFill>
                    <a:srgbClr val="ffffff"/>
                  </a:solidFill>
                </a:uFill>
                <a:latin typeface="Calibri"/>
              </a:rPr>
              <a:t>Fifth Outline Level</a:t>
            </a:r>
            <a:endParaRPr b="0" lang="en-US" sz="3200" spc="-1" strike="noStrike">
              <a:solidFill>
                <a:srgbClr val="000000"/>
              </a:solidFill>
              <a:uFill>
                <a:solidFill>
                  <a:srgbClr val="ffffff"/>
                </a:solidFill>
              </a:uFill>
              <a:latin typeface="Calibri"/>
            </a:endParaRPr>
          </a:p>
          <a:p>
            <a:pPr lvl="5" marL="2592000" indent="-216000">
              <a:buClr>
                <a:srgbClr val="000000"/>
              </a:buClr>
              <a:buSzPct val="45000"/>
              <a:buFont typeface="Wingdings" charset="2"/>
              <a:buChar char=""/>
            </a:pPr>
            <a:r>
              <a:rPr b="0" lang="en-US" sz="3200" spc="-1" strike="noStrike">
                <a:solidFill>
                  <a:srgbClr val="000000"/>
                </a:solidFill>
                <a:uFill>
                  <a:solidFill>
                    <a:srgbClr val="ffffff"/>
                  </a:solidFill>
                </a:uFill>
                <a:latin typeface="Calibri"/>
              </a:rPr>
              <a:t>Sixth Outline Level</a:t>
            </a:r>
            <a:endParaRPr b="0" lang="en-US" sz="3200" spc="-1" strike="noStrike">
              <a:solidFill>
                <a:srgbClr val="000000"/>
              </a:solidFill>
              <a:uFill>
                <a:solidFill>
                  <a:srgbClr val="ffffff"/>
                </a:solidFill>
              </a:uFill>
              <a:latin typeface="Calibri"/>
            </a:endParaRPr>
          </a:p>
          <a:p>
            <a:pPr marL="343080" indent="-342720">
              <a:lnSpc>
                <a:spcPct val="100000"/>
              </a:lnSpc>
              <a:buClr>
                <a:srgbClr val="000000"/>
              </a:buClr>
              <a:buFont typeface="Arial"/>
              <a:buChar char="•"/>
            </a:pPr>
            <a:r>
              <a:rPr b="0" lang="en-US" sz="3200" spc="-1" strike="noStrike">
                <a:solidFill>
                  <a:srgbClr val="000000"/>
                </a:solidFill>
                <a:uFill>
                  <a:solidFill>
                    <a:srgbClr val="ffffff"/>
                  </a:solidFill>
                </a:uFill>
                <a:latin typeface="Calibri"/>
              </a:rPr>
              <a:t>Seventh Outline LevelClick to edit Master text styles</a:t>
            </a:r>
            <a:endParaRPr b="0" lang="en-US" sz="3200" spc="-1" strike="noStrike">
              <a:solidFill>
                <a:srgbClr val="000000"/>
              </a:solidFill>
              <a:uFill>
                <a:solidFill>
                  <a:srgbClr val="ffffff"/>
                </a:solidFill>
              </a:uFill>
              <a:latin typeface="Calibri"/>
            </a:endParaRPr>
          </a:p>
          <a:p>
            <a:pPr lvl="1" marL="743040" indent="-285480">
              <a:lnSpc>
                <a:spcPct val="100000"/>
              </a:lnSpc>
              <a:buClr>
                <a:srgbClr val="000000"/>
              </a:buClr>
              <a:buFont typeface="Arial"/>
              <a:buChar char="–"/>
            </a:pPr>
            <a:r>
              <a:rPr b="0" lang="en-US" sz="2800" spc="-1" strike="noStrike">
                <a:solidFill>
                  <a:srgbClr val="000000"/>
                </a:solidFill>
                <a:uFill>
                  <a:solidFill>
                    <a:srgbClr val="ffffff"/>
                  </a:solidFill>
                </a:uFill>
                <a:latin typeface="Calibri"/>
              </a:rPr>
              <a:t>Second level</a:t>
            </a:r>
            <a:endParaRPr b="0" lang="en-US" sz="3200" spc="-1" strike="noStrike">
              <a:solidFill>
                <a:srgbClr val="000000"/>
              </a:solidFill>
              <a:uFill>
                <a:solidFill>
                  <a:srgbClr val="ffffff"/>
                </a:solidFill>
              </a:uFill>
              <a:latin typeface="Calibri"/>
            </a:endParaRPr>
          </a:p>
          <a:p>
            <a:pPr lvl="2" marL="1143000" indent="-228240">
              <a:lnSpc>
                <a:spcPct val="100000"/>
              </a:lnSpc>
              <a:buClr>
                <a:srgbClr val="000000"/>
              </a:buClr>
              <a:buFont typeface="Arial"/>
              <a:buChar char="•"/>
            </a:pPr>
            <a:r>
              <a:rPr b="0" lang="en-US" sz="2400" spc="-1" strike="noStrike">
                <a:solidFill>
                  <a:srgbClr val="000000"/>
                </a:solidFill>
                <a:uFill>
                  <a:solidFill>
                    <a:srgbClr val="ffffff"/>
                  </a:solidFill>
                </a:uFill>
                <a:latin typeface="Calibri"/>
              </a:rPr>
              <a:t>Third level</a:t>
            </a:r>
            <a:endParaRPr b="0" lang="en-US" sz="3200" spc="-1" strike="noStrike">
              <a:solidFill>
                <a:srgbClr val="000000"/>
              </a:solidFill>
              <a:uFill>
                <a:solidFill>
                  <a:srgbClr val="ffffff"/>
                </a:solidFill>
              </a:uFill>
              <a:latin typeface="Calibri"/>
            </a:endParaRPr>
          </a:p>
          <a:p>
            <a:pPr lvl="3" marL="1600200" indent="-228240">
              <a:lnSpc>
                <a:spcPct val="100000"/>
              </a:lnSpc>
              <a:buClr>
                <a:srgbClr val="000000"/>
              </a:buClr>
              <a:buFont typeface="Arial"/>
              <a:buChar char="–"/>
            </a:pPr>
            <a:r>
              <a:rPr b="0" lang="en-US" sz="2000" spc="-1" strike="noStrike">
                <a:solidFill>
                  <a:srgbClr val="000000"/>
                </a:solidFill>
                <a:uFill>
                  <a:solidFill>
                    <a:srgbClr val="ffffff"/>
                  </a:solidFill>
                </a:uFill>
                <a:latin typeface="Calibri"/>
              </a:rPr>
              <a:t>Fourth level</a:t>
            </a:r>
            <a:endParaRPr b="0" lang="en-US" sz="3200" spc="-1" strike="noStrike">
              <a:solidFill>
                <a:srgbClr val="000000"/>
              </a:solidFill>
              <a:uFill>
                <a:solidFill>
                  <a:srgbClr val="ffffff"/>
                </a:solidFill>
              </a:uFill>
              <a:latin typeface="Calibri"/>
            </a:endParaRPr>
          </a:p>
          <a:p>
            <a:pPr lvl="4" marL="2057400" indent="-228240">
              <a:lnSpc>
                <a:spcPct val="100000"/>
              </a:lnSpc>
              <a:buClr>
                <a:srgbClr val="000000"/>
              </a:buClr>
              <a:buFont typeface="Arial"/>
              <a:buChar char="»"/>
            </a:pPr>
            <a:r>
              <a:rPr b="0" lang="en-US" sz="2000" spc="-1" strike="noStrike">
                <a:solidFill>
                  <a:srgbClr val="000000"/>
                </a:solidFill>
                <a:uFill>
                  <a:solidFill>
                    <a:srgbClr val="ffffff"/>
                  </a:solidFill>
                </a:uFill>
                <a:latin typeface="Calibri"/>
              </a:rPr>
              <a:t>Fifth level</a:t>
            </a:r>
            <a:endParaRPr b="0" lang="en-US" sz="3200" spc="-1" strike="noStrike">
              <a:solidFill>
                <a:srgbClr val="000000"/>
              </a:solidFill>
              <a:uFill>
                <a:solidFill>
                  <a:srgbClr val="ffffff"/>
                </a:solidFill>
              </a:uFill>
              <a:latin typeface="Calibri"/>
            </a:endParaRPr>
          </a:p>
        </p:txBody>
      </p:sp>
      <p:sp>
        <p:nvSpPr>
          <p:cNvPr id="41" name="PlaceHolder 3"/>
          <p:cNvSpPr>
            <a:spLocks noGrp="1"/>
          </p:cNvSpPr>
          <p:nvPr>
            <p:ph type="dt"/>
          </p:nvPr>
        </p:nvSpPr>
        <p:spPr>
          <a:xfrm>
            <a:off x="457200" y="6356520"/>
            <a:ext cx="2133360" cy="364680"/>
          </a:xfrm>
          <a:prstGeom prst="rect">
            <a:avLst/>
          </a:prstGeom>
        </p:spPr>
        <p:txBody>
          <a:bodyPr anchor="ctr"/>
          <a:p>
            <a:pPr>
              <a:lnSpc>
                <a:spcPct val="100000"/>
              </a:lnSpc>
            </a:pPr>
            <a:r>
              <a:rPr b="0" lang="en-US" sz="1200" spc="-1" strike="noStrike">
                <a:solidFill>
                  <a:srgbClr val="8b8b8b"/>
                </a:solidFill>
                <a:uFill>
                  <a:solidFill>
                    <a:srgbClr val="ffffff"/>
                  </a:solidFill>
                </a:uFill>
                <a:latin typeface="Calibri"/>
              </a:rPr>
              <a:t>4/12/19</a:t>
            </a:r>
            <a:endParaRPr b="0" lang="en-US" sz="1400" spc="-1" strike="noStrike">
              <a:solidFill>
                <a:srgbClr val="000000"/>
              </a:solidFill>
              <a:uFill>
                <a:solidFill>
                  <a:srgbClr val="ffffff"/>
                </a:solidFill>
              </a:uFill>
              <a:latin typeface="Times New Roman"/>
            </a:endParaRPr>
          </a:p>
        </p:txBody>
      </p:sp>
      <p:sp>
        <p:nvSpPr>
          <p:cNvPr id="42" name="PlaceHolder 4"/>
          <p:cNvSpPr>
            <a:spLocks noGrp="1"/>
          </p:cNvSpPr>
          <p:nvPr>
            <p:ph type="ftr"/>
          </p:nvPr>
        </p:nvSpPr>
        <p:spPr>
          <a:xfrm>
            <a:off x="3124080" y="6356520"/>
            <a:ext cx="2895120" cy="364680"/>
          </a:xfrm>
          <a:prstGeom prst="rect">
            <a:avLst/>
          </a:prstGeom>
        </p:spPr>
        <p:txBody>
          <a:bodyPr anchor="ctr"/>
          <a:p>
            <a:endParaRPr b="0" lang="en-US" sz="2400" spc="-1" strike="noStrike">
              <a:solidFill>
                <a:srgbClr val="000000"/>
              </a:solidFill>
              <a:uFill>
                <a:solidFill>
                  <a:srgbClr val="ffffff"/>
                </a:solidFill>
              </a:uFill>
              <a:latin typeface="Times New Roman"/>
            </a:endParaRPr>
          </a:p>
        </p:txBody>
      </p:sp>
      <p:sp>
        <p:nvSpPr>
          <p:cNvPr id="43" name="PlaceHolder 5"/>
          <p:cNvSpPr>
            <a:spLocks noGrp="1"/>
          </p:cNvSpPr>
          <p:nvPr>
            <p:ph type="sldNum"/>
          </p:nvPr>
        </p:nvSpPr>
        <p:spPr>
          <a:xfrm>
            <a:off x="6553080" y="6356520"/>
            <a:ext cx="2133360" cy="364680"/>
          </a:xfrm>
          <a:prstGeom prst="rect">
            <a:avLst/>
          </a:prstGeom>
        </p:spPr>
        <p:txBody>
          <a:bodyPr anchor="ctr"/>
          <a:p>
            <a:pPr algn="r">
              <a:lnSpc>
                <a:spcPct val="100000"/>
              </a:lnSpc>
            </a:pPr>
            <a:fld id="{1D0FDBE1-4EFA-49A6-944D-E0EC04B0DDB0}" type="slidenum">
              <a:rPr b="0" lang="en-US" sz="1200" spc="-1" strike="noStrike">
                <a:solidFill>
                  <a:srgbClr val="8b8b8b"/>
                </a:solidFill>
                <a:uFill>
                  <a:solidFill>
                    <a:srgbClr val="ffffff"/>
                  </a:solidFill>
                </a:uFill>
                <a:latin typeface="Calibri"/>
              </a:rPr>
              <a:t>&lt;number&gt;</a:t>
            </a:fld>
            <a:endParaRPr b="0" lang="en-US"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4.jpeg"/><Relationship Id="rId2"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15.jpe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16.jpeg"/><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17.jpe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TextShape 1"/>
          <p:cNvSpPr txBox="1"/>
          <p:nvPr/>
        </p:nvSpPr>
        <p:spPr>
          <a:xfrm>
            <a:off x="1371600" y="914400"/>
            <a:ext cx="6400440" cy="4723920"/>
          </a:xfrm>
          <a:prstGeom prst="rect">
            <a:avLst/>
          </a:prstGeom>
          <a:noFill/>
          <a:ln>
            <a:noFill/>
          </a:ln>
        </p:spPr>
        <p:txBody>
          <a:bodyPr/>
          <a:p>
            <a:pPr algn="ctr">
              <a:lnSpc>
                <a:spcPct val="100000"/>
              </a:lnSpc>
            </a:pPr>
            <a:endParaRPr b="0" lang="en-US" sz="3200" spc="-1" strike="noStrike">
              <a:solidFill>
                <a:srgbClr val="000000"/>
              </a:solidFill>
              <a:uFill>
                <a:solidFill>
                  <a:srgbClr val="ffffff"/>
                </a:solidFill>
              </a:uFill>
              <a:latin typeface="Arial"/>
            </a:endParaRPr>
          </a:p>
          <a:p>
            <a:pPr algn="ctr">
              <a:lnSpc>
                <a:spcPct val="100000"/>
              </a:lnSpc>
            </a:pPr>
            <a:endParaRPr b="0" lang="en-US" sz="3200" spc="-1" strike="noStrike">
              <a:solidFill>
                <a:srgbClr val="000000"/>
              </a:solidFill>
              <a:uFill>
                <a:solidFill>
                  <a:srgbClr val="ffffff"/>
                </a:solidFill>
              </a:uFill>
              <a:latin typeface="Arial"/>
            </a:endParaRPr>
          </a:p>
          <a:p>
            <a:pPr algn="ctr">
              <a:lnSpc>
                <a:spcPct val="100000"/>
              </a:lnSpc>
            </a:pPr>
            <a:endParaRPr b="0" lang="en-US" sz="3200" spc="-1" strike="noStrike">
              <a:solidFill>
                <a:srgbClr val="000000"/>
              </a:solidFill>
              <a:uFill>
                <a:solidFill>
                  <a:srgbClr val="ffffff"/>
                </a:solidFill>
              </a:uFill>
              <a:latin typeface="Arial"/>
            </a:endParaRPr>
          </a:p>
          <a:p>
            <a:pPr algn="ctr">
              <a:lnSpc>
                <a:spcPct val="100000"/>
              </a:lnSpc>
            </a:pPr>
            <a:endParaRPr b="0" lang="en-US" sz="3200" spc="-1" strike="noStrike">
              <a:solidFill>
                <a:srgbClr val="000000"/>
              </a:solidFill>
              <a:uFill>
                <a:solidFill>
                  <a:srgbClr val="ffffff"/>
                </a:solidFill>
              </a:uFill>
              <a:latin typeface="Arial"/>
            </a:endParaRPr>
          </a:p>
          <a:p>
            <a:pPr algn="ctr">
              <a:lnSpc>
                <a:spcPct val="100000"/>
              </a:lnSpc>
            </a:pPr>
            <a:r>
              <a:rPr b="1" lang="en-US" sz="4000" spc="-1" strike="noStrike">
                <a:solidFill>
                  <a:srgbClr val="002060"/>
                </a:solidFill>
                <a:uFill>
                  <a:solidFill>
                    <a:srgbClr val="ffffff"/>
                  </a:solidFill>
                </a:uFill>
                <a:latin typeface="Calibri"/>
              </a:rPr>
              <a:t>LAW RELATING TO BAILS </a:t>
            </a:r>
            <a:r>
              <a:rPr b="1" lang="en-US" sz="3200" spc="-1" strike="noStrike">
                <a:solidFill>
                  <a:srgbClr val="002060"/>
                </a:solidFill>
                <a:uFill>
                  <a:solidFill>
                    <a:srgbClr val="ffffff"/>
                  </a:solidFill>
                </a:uFill>
                <a:latin typeface="Calibri"/>
              </a:rPr>
              <a:t>
</a:t>
            </a:r>
            <a:r>
              <a:rPr b="1" lang="en-US" sz="2400" spc="-1" strike="noStrike">
                <a:solidFill>
                  <a:srgbClr val="002060"/>
                </a:solidFill>
                <a:uFill>
                  <a:solidFill>
                    <a:srgbClr val="ffffff"/>
                  </a:solidFill>
                </a:uFill>
                <a:latin typeface="Calibri"/>
              </a:rPr>
              <a:t> PRESENTATION BY </a:t>
            </a:r>
            <a:r>
              <a:rPr b="1" lang="en-US" sz="3200" spc="-1" strike="noStrike">
                <a:solidFill>
                  <a:srgbClr val="002060"/>
                </a:solidFill>
                <a:uFill>
                  <a:solidFill>
                    <a:srgbClr val="ffffff"/>
                  </a:solidFill>
                </a:uFill>
                <a:latin typeface="Calibri"/>
              </a:rPr>
              <a:t>
</a:t>
            </a:r>
            <a:r>
              <a:rPr b="1" lang="en-US" sz="3200" spc="-1" strike="noStrike">
                <a:solidFill>
                  <a:srgbClr val="002060"/>
                </a:solidFill>
                <a:uFill>
                  <a:solidFill>
                    <a:srgbClr val="ffffff"/>
                  </a:solidFill>
                </a:uFill>
                <a:latin typeface="Calibri"/>
              </a:rPr>
              <a:t>RAJASTHAN STATE LEGAL SERVICES AUTHORITY </a:t>
            </a:r>
            <a:endParaRPr b="0" lang="en-US" sz="3200" spc="-1" strike="noStrike">
              <a:solidFill>
                <a:srgbClr val="000000"/>
              </a:solidFill>
              <a:uFill>
                <a:solidFill>
                  <a:srgbClr val="ffffff"/>
                </a:solidFill>
              </a:uFill>
              <a:latin typeface="Arial"/>
            </a:endParaRPr>
          </a:p>
        </p:txBody>
      </p:sp>
      <p:pic>
        <p:nvPicPr>
          <p:cNvPr id="79" name="Picture 2" descr=""/>
          <p:cNvPicPr/>
          <p:nvPr/>
        </p:nvPicPr>
        <p:blipFill>
          <a:blip r:embed="rId1"/>
          <a:stretch/>
        </p:blipFill>
        <p:spPr>
          <a:xfrm>
            <a:off x="3657600" y="1066680"/>
            <a:ext cx="1866600" cy="180000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457200" y="274680"/>
            <a:ext cx="8229240" cy="1142640"/>
          </a:xfrm>
          <a:prstGeom prst="rect">
            <a:avLst/>
          </a:prstGeom>
          <a:noFill/>
          <a:ln>
            <a:noFill/>
          </a:ln>
        </p:spPr>
        <p:txBody>
          <a:bodyPr anchor="ctr"/>
          <a:p>
            <a:pPr algn="ctr">
              <a:lnSpc>
                <a:spcPct val="100000"/>
              </a:lnSpc>
            </a:pPr>
            <a:r>
              <a:rPr b="1" lang="en-US" sz="4400" spc="-1" strike="noStrike">
                <a:solidFill>
                  <a:srgbClr val="002060"/>
                </a:solidFill>
                <a:uFill>
                  <a:solidFill>
                    <a:srgbClr val="ffffff"/>
                  </a:solidFill>
                </a:uFill>
                <a:latin typeface="Calibri"/>
              </a:rPr>
              <a:t>Difference between Section 437 and 439 of the Code of Criminal Procedure </a:t>
            </a:r>
            <a:endParaRPr b="0" lang="en-US" sz="1800" spc="-1" strike="noStrike">
              <a:solidFill>
                <a:srgbClr val="000000"/>
              </a:solidFill>
              <a:uFill>
                <a:solidFill>
                  <a:srgbClr val="ffffff"/>
                </a:solidFill>
              </a:uFill>
              <a:latin typeface="Calibri"/>
            </a:endParaRPr>
          </a:p>
        </p:txBody>
      </p:sp>
      <p:sp>
        <p:nvSpPr>
          <p:cNvPr id="103" name="TextShape 2"/>
          <p:cNvSpPr txBox="1"/>
          <p:nvPr/>
        </p:nvSpPr>
        <p:spPr>
          <a:xfrm>
            <a:off x="457200" y="1600200"/>
            <a:ext cx="8229240" cy="4525560"/>
          </a:xfrm>
          <a:prstGeom prst="rect">
            <a:avLst/>
          </a:prstGeom>
          <a:noFill/>
          <a:ln>
            <a:noFill/>
          </a:ln>
        </p:spPr>
        <p:txBody>
          <a:bodyPr/>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Section 437 of the Code puts embargo on grant of bail in cases of offences punishable with death or imprisonment for life unless it is incredible that the accused is guilty. </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Section 439 empowers the sessions court or High court to grant bail even in such cases.  </a:t>
            </a:r>
            <a:endParaRPr b="0" lang="en-US" sz="3200" spc="-1" strike="noStrike">
              <a:solidFill>
                <a:srgbClr val="000000"/>
              </a:solidFill>
              <a:uFill>
                <a:solidFill>
                  <a:srgbClr val="ffffff"/>
                </a:solidFill>
              </a:uFill>
              <a:latin typeface="Calibri"/>
            </a:endParaRPr>
          </a:p>
        </p:txBody>
      </p:sp>
      <p:pic>
        <p:nvPicPr>
          <p:cNvPr id="104" name="Picture 2" descr=""/>
          <p:cNvPicPr/>
          <p:nvPr/>
        </p:nvPicPr>
        <p:blipFill>
          <a:blip r:embed="rId1"/>
          <a:stretch/>
        </p:blipFill>
        <p:spPr>
          <a:xfrm>
            <a:off x="7976160" y="5760720"/>
            <a:ext cx="1076400" cy="1037880"/>
          </a:xfrm>
          <a:prstGeom prst="rect">
            <a:avLst/>
          </a:prstGeom>
          <a:ln>
            <a:noFill/>
          </a:ln>
        </p:spPr>
      </p:pic>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TextShape 1"/>
          <p:cNvSpPr txBox="1"/>
          <p:nvPr/>
        </p:nvSpPr>
        <p:spPr>
          <a:xfrm>
            <a:off x="457200" y="274680"/>
            <a:ext cx="8229240" cy="1142640"/>
          </a:xfrm>
          <a:prstGeom prst="rect">
            <a:avLst/>
          </a:prstGeom>
          <a:noFill/>
          <a:ln>
            <a:noFill/>
          </a:ln>
        </p:spPr>
        <p:txBody>
          <a:bodyPr anchor="ctr"/>
          <a:p>
            <a:pPr algn="ctr">
              <a:lnSpc>
                <a:spcPct val="100000"/>
              </a:lnSpc>
            </a:pPr>
            <a:r>
              <a:rPr b="1" lang="en-US" sz="4400" spc="-1" strike="noStrike">
                <a:solidFill>
                  <a:srgbClr val="002060"/>
                </a:solidFill>
                <a:uFill>
                  <a:solidFill>
                    <a:srgbClr val="ffffff"/>
                  </a:solidFill>
                </a:uFill>
                <a:latin typeface="Calibri"/>
              </a:rPr>
              <a:t>Considerations for Grant of Bail </a:t>
            </a:r>
            <a:endParaRPr b="0" lang="en-US" sz="1800" spc="-1" strike="noStrike">
              <a:solidFill>
                <a:srgbClr val="000000"/>
              </a:solidFill>
              <a:uFill>
                <a:solidFill>
                  <a:srgbClr val="ffffff"/>
                </a:solidFill>
              </a:uFill>
              <a:latin typeface="Calibri"/>
            </a:endParaRPr>
          </a:p>
        </p:txBody>
      </p:sp>
      <p:sp>
        <p:nvSpPr>
          <p:cNvPr id="106" name="TextShape 2"/>
          <p:cNvSpPr txBox="1"/>
          <p:nvPr/>
        </p:nvSpPr>
        <p:spPr>
          <a:xfrm>
            <a:off x="457200" y="1447920"/>
            <a:ext cx="8229240" cy="4677840"/>
          </a:xfrm>
          <a:prstGeom prst="rect">
            <a:avLst/>
          </a:prstGeom>
          <a:noFill/>
          <a:ln>
            <a:noFill/>
          </a:ln>
        </p:spPr>
        <p:txBody>
          <a:bodyPr/>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Nature and gravity of the circumstances in which the offence is committed;</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Position and status of the accused with reference to the victim of the offences;</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The likelihood, of the accused of fleeing from justice, of repeating the offence of jeopardizing his own life while faced with a grim prospect of possible conviction in the case;</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Of tampering with witnesses; and,</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The consideration of history of the case as well as of its investigation. </a:t>
            </a:r>
            <a:endParaRPr b="0" lang="en-US" sz="3200" spc="-1" strike="noStrike">
              <a:solidFill>
                <a:srgbClr val="000000"/>
              </a:solidFill>
              <a:uFill>
                <a:solidFill>
                  <a:srgbClr val="ffffff"/>
                </a:solidFill>
              </a:uFill>
              <a:latin typeface="Calibri"/>
            </a:endParaRPr>
          </a:p>
        </p:txBody>
      </p:sp>
      <p:pic>
        <p:nvPicPr>
          <p:cNvPr id="107" name="Picture 2" descr=""/>
          <p:cNvPicPr/>
          <p:nvPr/>
        </p:nvPicPr>
        <p:blipFill>
          <a:blip r:embed="rId1"/>
          <a:stretch/>
        </p:blipFill>
        <p:spPr>
          <a:xfrm>
            <a:off x="7391520" y="5638680"/>
            <a:ext cx="1076400" cy="1037880"/>
          </a:xfrm>
          <a:prstGeom prst="rect">
            <a:avLst/>
          </a:prstGeom>
          <a:ln>
            <a:noFill/>
          </a:ln>
        </p:spPr>
      </p:pic>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xtShape 1"/>
          <p:cNvSpPr txBox="1"/>
          <p:nvPr/>
        </p:nvSpPr>
        <p:spPr>
          <a:xfrm>
            <a:off x="457200" y="274680"/>
            <a:ext cx="8229240" cy="1142640"/>
          </a:xfrm>
          <a:prstGeom prst="rect">
            <a:avLst/>
          </a:prstGeom>
          <a:noFill/>
          <a:ln>
            <a:noFill/>
          </a:ln>
        </p:spPr>
        <p:txBody>
          <a:bodyPr anchor="ctr"/>
          <a:p>
            <a:pPr algn="ctr">
              <a:lnSpc>
                <a:spcPct val="100000"/>
              </a:lnSpc>
            </a:pPr>
            <a:r>
              <a:rPr b="1" lang="en-US" sz="4400" spc="-1" strike="noStrike">
                <a:solidFill>
                  <a:srgbClr val="002060"/>
                </a:solidFill>
                <a:uFill>
                  <a:solidFill>
                    <a:srgbClr val="ffffff"/>
                  </a:solidFill>
                </a:uFill>
                <a:latin typeface="Calibri"/>
              </a:rPr>
              <a:t>Some other factors:</a:t>
            </a:r>
            <a:endParaRPr b="0" lang="en-US" sz="1800" spc="-1" strike="noStrike">
              <a:solidFill>
                <a:srgbClr val="000000"/>
              </a:solidFill>
              <a:uFill>
                <a:solidFill>
                  <a:srgbClr val="ffffff"/>
                </a:solidFill>
              </a:uFill>
              <a:latin typeface="Calibri"/>
            </a:endParaRPr>
          </a:p>
        </p:txBody>
      </p:sp>
      <p:sp>
        <p:nvSpPr>
          <p:cNvPr id="109" name="TextShape 2"/>
          <p:cNvSpPr txBox="1"/>
          <p:nvPr/>
        </p:nvSpPr>
        <p:spPr>
          <a:xfrm>
            <a:off x="457200" y="1600200"/>
            <a:ext cx="8229240" cy="4525560"/>
          </a:xfrm>
          <a:prstGeom prst="rect">
            <a:avLst/>
          </a:prstGeom>
          <a:noFill/>
          <a:ln>
            <a:noFill/>
          </a:ln>
        </p:spPr>
        <p:txBody>
          <a:bodyPr/>
          <a:p>
            <a:pPr marL="343080" indent="-342720" algn="just">
              <a:lnSpc>
                <a:spcPct val="100000"/>
              </a:lnSpc>
              <a:buClr>
                <a:srgbClr val="0070c0"/>
              </a:buClr>
              <a:buFont typeface="Arial"/>
              <a:buChar char="•"/>
            </a:pPr>
            <a:r>
              <a:rPr b="1" lang="en-US" sz="2300" spc="-1" strike="noStrike">
                <a:solidFill>
                  <a:srgbClr val="0070c0"/>
                </a:solidFill>
                <a:uFill>
                  <a:solidFill>
                    <a:srgbClr val="ffffff"/>
                  </a:solidFill>
                </a:uFill>
                <a:latin typeface="Calibri"/>
              </a:rPr>
              <a:t>The nature of accusation;</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2300" spc="-1" strike="noStrike">
                <a:solidFill>
                  <a:srgbClr val="0070c0"/>
                </a:solidFill>
                <a:uFill>
                  <a:solidFill>
                    <a:srgbClr val="ffffff"/>
                  </a:solidFill>
                </a:uFill>
                <a:latin typeface="Calibri"/>
              </a:rPr>
              <a:t>The nature of evidence in support thereof;</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2300" spc="-1" strike="noStrike">
                <a:solidFill>
                  <a:srgbClr val="0070c0"/>
                </a:solidFill>
                <a:uFill>
                  <a:solidFill>
                    <a:srgbClr val="ffffff"/>
                  </a:solidFill>
                </a:uFill>
                <a:latin typeface="Calibri"/>
              </a:rPr>
              <a:t>The severity of the punishment which conviction will entail;</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2300" spc="-1" strike="noStrike">
                <a:solidFill>
                  <a:srgbClr val="0070c0"/>
                </a:solidFill>
                <a:uFill>
                  <a:solidFill>
                    <a:srgbClr val="ffffff"/>
                  </a:solidFill>
                </a:uFill>
                <a:latin typeface="Calibri"/>
              </a:rPr>
              <a:t>The character, behaviour, means and standing of the accused;</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2300" spc="-1" strike="noStrike">
                <a:solidFill>
                  <a:srgbClr val="0070c0"/>
                </a:solidFill>
                <a:uFill>
                  <a:solidFill>
                    <a:srgbClr val="ffffff"/>
                  </a:solidFill>
                </a:uFill>
                <a:latin typeface="Calibri"/>
              </a:rPr>
              <a:t>Circumstances which are peculiar to the accused;</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2300" spc="-1" strike="noStrike">
                <a:solidFill>
                  <a:srgbClr val="0070c0"/>
                </a:solidFill>
                <a:uFill>
                  <a:solidFill>
                    <a:srgbClr val="ffffff"/>
                  </a:solidFill>
                </a:uFill>
                <a:latin typeface="Calibri"/>
              </a:rPr>
              <a:t>Reasonable possibility of securing the presence of the accused at the trail;</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2300" spc="-1" strike="noStrike">
                <a:solidFill>
                  <a:srgbClr val="0070c0"/>
                </a:solidFill>
                <a:uFill>
                  <a:solidFill>
                    <a:srgbClr val="ffffff"/>
                  </a:solidFill>
                </a:uFill>
                <a:latin typeface="Calibri"/>
              </a:rPr>
              <a:t>Reasonable apprehension of the witnesses being tampered; and</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2300" spc="-1" strike="noStrike">
                <a:solidFill>
                  <a:srgbClr val="0070c0"/>
                </a:solidFill>
                <a:uFill>
                  <a:solidFill>
                    <a:srgbClr val="ffffff"/>
                  </a:solidFill>
                </a:uFill>
                <a:latin typeface="Calibri"/>
              </a:rPr>
              <a:t>The larger interests of the public or state and similar other considerations.   </a:t>
            </a:r>
            <a:endParaRPr b="0" lang="en-US" sz="3200" spc="-1" strike="noStrike">
              <a:solidFill>
                <a:srgbClr val="000000"/>
              </a:solidFill>
              <a:uFill>
                <a:solidFill>
                  <a:srgbClr val="ffffff"/>
                </a:solidFill>
              </a:uFill>
              <a:latin typeface="Calibri"/>
            </a:endParaRPr>
          </a:p>
        </p:txBody>
      </p:sp>
      <p:pic>
        <p:nvPicPr>
          <p:cNvPr id="110" name="Picture 2" descr=""/>
          <p:cNvPicPr/>
          <p:nvPr/>
        </p:nvPicPr>
        <p:blipFill>
          <a:blip r:embed="rId1"/>
          <a:stretch/>
        </p:blipFill>
        <p:spPr>
          <a:xfrm>
            <a:off x="8260560" y="1097280"/>
            <a:ext cx="792000" cy="763560"/>
          </a:xfrm>
          <a:prstGeom prst="rect">
            <a:avLst/>
          </a:prstGeom>
          <a:ln>
            <a:noFill/>
          </a:ln>
        </p:spPr>
      </p:pic>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TextShape 1"/>
          <p:cNvSpPr txBox="1"/>
          <p:nvPr/>
        </p:nvSpPr>
        <p:spPr>
          <a:xfrm>
            <a:off x="457200" y="274680"/>
            <a:ext cx="8229240" cy="5897160"/>
          </a:xfrm>
          <a:prstGeom prst="rect">
            <a:avLst/>
          </a:prstGeom>
          <a:noFill/>
          <a:ln>
            <a:noFill/>
          </a:ln>
        </p:spPr>
        <p:txBody>
          <a:bodyPr anchor="ctr"/>
          <a:p>
            <a:pPr algn="ctr">
              <a:lnSpc>
                <a:spcPct val="100000"/>
              </a:lnSpc>
            </a:pPr>
            <a:r>
              <a:rPr b="1" lang="en-US" sz="13800" spc="-1" strike="noStrike">
                <a:solidFill>
                  <a:srgbClr val="0070c0"/>
                </a:solidFill>
                <a:uFill>
                  <a:solidFill>
                    <a:srgbClr val="ffffff"/>
                  </a:solidFill>
                </a:uFill>
                <a:latin typeface="Calibri"/>
              </a:rPr>
              <a:t>Thanks</a:t>
            </a:r>
            <a:r>
              <a:rPr b="0" lang="en-US" sz="4400" spc="-1" strike="noStrike">
                <a:solidFill>
                  <a:srgbClr val="000000"/>
                </a:solidFill>
                <a:uFill>
                  <a:solidFill>
                    <a:srgbClr val="ffffff"/>
                  </a:solidFill>
                </a:uFill>
                <a:latin typeface="Calibri"/>
              </a:rPr>
              <a:t> </a:t>
            </a:r>
            <a:endParaRPr b="0" lang="en-US" sz="1800" spc="-1" strike="noStrike">
              <a:solidFill>
                <a:srgbClr val="000000"/>
              </a:solidFill>
              <a:uFill>
                <a:solidFill>
                  <a:srgbClr val="ffffff"/>
                </a:solidFill>
              </a:uFill>
              <a:latin typeface="Calibri"/>
            </a:endParaRPr>
          </a:p>
        </p:txBody>
      </p:sp>
      <p:pic>
        <p:nvPicPr>
          <p:cNvPr id="112" name="Picture 2" descr=""/>
          <p:cNvPicPr/>
          <p:nvPr/>
        </p:nvPicPr>
        <p:blipFill>
          <a:blip r:embed="rId1"/>
          <a:stretch/>
        </p:blipFill>
        <p:spPr>
          <a:xfrm>
            <a:off x="3276720" y="533520"/>
            <a:ext cx="1828440" cy="1763280"/>
          </a:xfrm>
          <a:prstGeom prst="rect">
            <a:avLst/>
          </a:prstGeom>
          <a:ln>
            <a:noFill/>
          </a:ln>
        </p:spPr>
      </p:pic>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TextShape 1"/>
          <p:cNvSpPr txBox="1"/>
          <p:nvPr/>
        </p:nvSpPr>
        <p:spPr>
          <a:xfrm>
            <a:off x="457200" y="274680"/>
            <a:ext cx="8229240" cy="1142640"/>
          </a:xfrm>
          <a:prstGeom prst="rect">
            <a:avLst/>
          </a:prstGeom>
          <a:noFill/>
          <a:ln>
            <a:noFill/>
          </a:ln>
        </p:spPr>
        <p:txBody>
          <a:bodyPr anchor="ctr"/>
          <a:p>
            <a:pPr algn="ctr">
              <a:lnSpc>
                <a:spcPct val="100000"/>
              </a:lnSpc>
            </a:pPr>
            <a:r>
              <a:rPr b="1" lang="en-US" sz="4000" spc="-1" strike="noStrike">
                <a:solidFill>
                  <a:srgbClr val="002060"/>
                </a:solidFill>
                <a:uFill>
                  <a:solidFill>
                    <a:srgbClr val="ffffff"/>
                  </a:solidFill>
                </a:uFill>
                <a:latin typeface="Calibri"/>
              </a:rPr>
              <a:t>LAW RELATING TO BAILS</a:t>
            </a:r>
            <a:endParaRPr b="0" lang="en-US" sz="1800" spc="-1" strike="noStrike">
              <a:solidFill>
                <a:srgbClr val="000000"/>
              </a:solidFill>
              <a:uFill>
                <a:solidFill>
                  <a:srgbClr val="ffffff"/>
                </a:solidFill>
              </a:uFill>
              <a:latin typeface="Calibri"/>
            </a:endParaRPr>
          </a:p>
        </p:txBody>
      </p:sp>
      <p:sp>
        <p:nvSpPr>
          <p:cNvPr id="81" name="TextShape 2"/>
          <p:cNvSpPr txBox="1"/>
          <p:nvPr/>
        </p:nvSpPr>
        <p:spPr>
          <a:xfrm>
            <a:off x="457200" y="1600200"/>
            <a:ext cx="8229240" cy="4525560"/>
          </a:xfrm>
          <a:prstGeom prst="rect">
            <a:avLst/>
          </a:prstGeom>
          <a:noFill/>
          <a:ln>
            <a:noFill/>
          </a:ln>
        </p:spPr>
        <p:txBody>
          <a:bodyPr/>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The laws of bail balances two conflicting demands:</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The requirements of the society for being shielded from the misadventures of accused person; and</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Individual freedom  </a:t>
            </a:r>
            <a:endParaRPr b="0" lang="en-US" sz="3200" spc="-1" strike="noStrike">
              <a:solidFill>
                <a:srgbClr val="000000"/>
              </a:solidFill>
              <a:uFill>
                <a:solidFill>
                  <a:srgbClr val="ffffff"/>
                </a:solidFill>
              </a:uFill>
              <a:latin typeface="Calibri"/>
            </a:endParaRPr>
          </a:p>
        </p:txBody>
      </p:sp>
      <p:pic>
        <p:nvPicPr>
          <p:cNvPr id="82" name="Picture 2" descr=""/>
          <p:cNvPicPr/>
          <p:nvPr/>
        </p:nvPicPr>
        <p:blipFill>
          <a:blip r:embed="rId1"/>
          <a:stretch/>
        </p:blipFill>
        <p:spPr>
          <a:xfrm>
            <a:off x="6705720" y="5029200"/>
            <a:ext cx="1392480" cy="1342800"/>
          </a:xfrm>
          <a:prstGeom prst="rect">
            <a:avLst/>
          </a:prstGeom>
          <a:ln>
            <a:noFill/>
          </a:ln>
        </p:spPr>
      </p:pic>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TextShape 1"/>
          <p:cNvSpPr txBox="1"/>
          <p:nvPr/>
        </p:nvSpPr>
        <p:spPr>
          <a:xfrm>
            <a:off x="457200" y="533520"/>
            <a:ext cx="8229240" cy="5592240"/>
          </a:xfrm>
          <a:prstGeom prst="rect">
            <a:avLst/>
          </a:prstGeom>
          <a:noFill/>
          <a:ln>
            <a:noFill/>
          </a:ln>
        </p:spPr>
        <p:txBody>
          <a:bodyPr/>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Article 21 of the Constitution of India guarantees Fundamental Rights to life and personal liberty.</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Cardinal principles which flow from this Fundamental Right:- </a:t>
            </a:r>
            <a:endParaRPr b="0" lang="en-US" sz="3200" spc="-1" strike="noStrike">
              <a:solidFill>
                <a:srgbClr val="000000"/>
              </a:solidFill>
              <a:uFill>
                <a:solidFill>
                  <a:srgbClr val="ffffff"/>
                </a:solidFill>
              </a:uFill>
              <a:latin typeface="Calibri"/>
            </a:endParaRPr>
          </a:p>
          <a:p>
            <a:pPr marL="343080" indent="-342720" algn="just">
              <a:lnSpc>
                <a:spcPct val="100000"/>
              </a:lnSpc>
            </a:pPr>
            <a:r>
              <a:rPr b="1" lang="en-US" sz="3200" spc="-1" strike="noStrike">
                <a:solidFill>
                  <a:srgbClr val="0070c0"/>
                </a:solidFill>
                <a:uFill>
                  <a:solidFill>
                    <a:srgbClr val="ffffff"/>
                  </a:solidFill>
                </a:uFill>
                <a:latin typeface="Calibri"/>
              </a:rPr>
              <a:t>	</a:t>
            </a:r>
            <a:r>
              <a:rPr b="1" lang="en-US" sz="3200" spc="-1" strike="noStrike">
                <a:solidFill>
                  <a:srgbClr val="0070c0"/>
                </a:solidFill>
                <a:uFill>
                  <a:solidFill>
                    <a:srgbClr val="ffffff"/>
                  </a:solidFill>
                </a:uFill>
                <a:latin typeface="Calibri"/>
              </a:rPr>
              <a:t>(i) </a:t>
            </a:r>
            <a:r>
              <a:rPr b="1" lang="en-US" sz="3200" spc="-1" strike="noStrike">
                <a:solidFill>
                  <a:srgbClr val="0070c0"/>
                </a:solidFill>
                <a:uFill>
                  <a:solidFill>
                    <a:srgbClr val="ffffff"/>
                  </a:solidFill>
                </a:uFill>
                <a:latin typeface="Calibri"/>
              </a:rPr>
              <a:t>	</a:t>
            </a:r>
            <a:r>
              <a:rPr b="1" lang="en-US" sz="3200" spc="-1" strike="noStrike">
                <a:solidFill>
                  <a:srgbClr val="0070c0"/>
                </a:solidFill>
                <a:uFill>
                  <a:solidFill>
                    <a:srgbClr val="ffffff"/>
                  </a:solidFill>
                </a:uFill>
                <a:latin typeface="Calibri"/>
              </a:rPr>
              <a:t>Everyone is presumed to be innocent until </a:t>
            </a:r>
            <a:r>
              <a:rPr b="1" lang="en-US" sz="3200" spc="-1" strike="noStrike">
                <a:solidFill>
                  <a:srgbClr val="0070c0"/>
                </a:solidFill>
                <a:uFill>
                  <a:solidFill>
                    <a:srgbClr val="ffffff"/>
                  </a:solidFill>
                </a:uFill>
                <a:latin typeface="Calibri"/>
              </a:rPr>
              <a:t>	</a:t>
            </a:r>
            <a:r>
              <a:rPr b="1" lang="en-US" sz="3200" spc="-1" strike="noStrike">
                <a:solidFill>
                  <a:srgbClr val="0070c0"/>
                </a:solidFill>
                <a:uFill>
                  <a:solidFill>
                    <a:srgbClr val="ffffff"/>
                  </a:solidFill>
                </a:uFill>
                <a:latin typeface="Calibri"/>
              </a:rPr>
              <a:t>proved guilty; and, </a:t>
            </a:r>
            <a:endParaRPr b="0" lang="en-US" sz="3200" spc="-1" strike="noStrike">
              <a:solidFill>
                <a:srgbClr val="000000"/>
              </a:solidFill>
              <a:uFill>
                <a:solidFill>
                  <a:srgbClr val="ffffff"/>
                </a:solidFill>
              </a:uFill>
              <a:latin typeface="Calibri"/>
            </a:endParaRPr>
          </a:p>
          <a:p>
            <a:pPr marL="343080" indent="-342720" algn="just">
              <a:lnSpc>
                <a:spcPct val="100000"/>
              </a:lnSpc>
            </a:pPr>
            <a:r>
              <a:rPr b="1" lang="en-US" sz="3200" spc="-1" strike="noStrike">
                <a:solidFill>
                  <a:srgbClr val="0070c0"/>
                </a:solidFill>
                <a:uFill>
                  <a:solidFill>
                    <a:srgbClr val="ffffff"/>
                  </a:solidFill>
                </a:uFill>
                <a:latin typeface="Calibri"/>
              </a:rPr>
              <a:t>	</a:t>
            </a:r>
            <a:r>
              <a:rPr b="1" lang="en-US" sz="3200" spc="-1" strike="noStrike">
                <a:solidFill>
                  <a:srgbClr val="0070c0"/>
                </a:solidFill>
                <a:uFill>
                  <a:solidFill>
                    <a:srgbClr val="ffffff"/>
                  </a:solidFill>
                </a:uFill>
                <a:latin typeface="Calibri"/>
              </a:rPr>
              <a:t>(ii) </a:t>
            </a:r>
            <a:r>
              <a:rPr b="1" lang="en-US" sz="3200" spc="-1" strike="noStrike">
                <a:solidFill>
                  <a:srgbClr val="0070c0"/>
                </a:solidFill>
                <a:uFill>
                  <a:solidFill>
                    <a:srgbClr val="ffffff"/>
                  </a:solidFill>
                </a:uFill>
                <a:latin typeface="Calibri"/>
              </a:rPr>
              <a:t>	</a:t>
            </a:r>
            <a:r>
              <a:rPr b="1" lang="en-US" sz="3200" spc="-1" strike="noStrike">
                <a:solidFill>
                  <a:srgbClr val="0070c0"/>
                </a:solidFill>
                <a:uFill>
                  <a:solidFill>
                    <a:srgbClr val="ffffff"/>
                  </a:solidFill>
                </a:uFill>
                <a:latin typeface="Calibri"/>
              </a:rPr>
              <a:t>Grant of bail is the rule and its denial, is </a:t>
            </a:r>
            <a:r>
              <a:rPr b="1" lang="en-US" sz="3200" spc="-1" strike="noStrike">
                <a:solidFill>
                  <a:srgbClr val="0070c0"/>
                </a:solidFill>
                <a:uFill>
                  <a:solidFill>
                    <a:srgbClr val="ffffff"/>
                  </a:solidFill>
                </a:uFill>
                <a:latin typeface="Calibri"/>
              </a:rPr>
              <a:t>	</a:t>
            </a:r>
            <a:r>
              <a:rPr b="1" lang="en-US" sz="3200" spc="-1" strike="noStrike">
                <a:solidFill>
                  <a:srgbClr val="0070c0"/>
                </a:solidFill>
                <a:uFill>
                  <a:solidFill>
                    <a:srgbClr val="ffffff"/>
                  </a:solidFill>
                </a:uFill>
                <a:latin typeface="Calibri"/>
              </a:rPr>
              <a:t>an exception. </a:t>
            </a:r>
            <a:endParaRPr b="0" lang="en-US" sz="3200" spc="-1" strike="noStrike">
              <a:solidFill>
                <a:srgbClr val="000000"/>
              </a:solidFill>
              <a:uFill>
                <a:solidFill>
                  <a:srgbClr val="ffffff"/>
                </a:solidFill>
              </a:uFill>
              <a:latin typeface="Calibri"/>
            </a:endParaRPr>
          </a:p>
        </p:txBody>
      </p:sp>
      <p:pic>
        <p:nvPicPr>
          <p:cNvPr id="84" name="Picture 2" descr=""/>
          <p:cNvPicPr/>
          <p:nvPr/>
        </p:nvPicPr>
        <p:blipFill>
          <a:blip r:embed="rId1"/>
          <a:stretch/>
        </p:blipFill>
        <p:spPr>
          <a:xfrm>
            <a:off x="6705720" y="5029200"/>
            <a:ext cx="1392480" cy="1342800"/>
          </a:xfrm>
          <a:prstGeom prst="rect">
            <a:avLst/>
          </a:prstGeom>
          <a:ln>
            <a:noFill/>
          </a:ln>
        </p:spPr>
      </p:pic>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TextShape 1"/>
          <p:cNvSpPr txBox="1"/>
          <p:nvPr/>
        </p:nvSpPr>
        <p:spPr>
          <a:xfrm>
            <a:off x="457200" y="274680"/>
            <a:ext cx="8229240" cy="1142640"/>
          </a:xfrm>
          <a:prstGeom prst="rect">
            <a:avLst/>
          </a:prstGeom>
          <a:noFill/>
          <a:ln>
            <a:noFill/>
          </a:ln>
        </p:spPr>
        <p:txBody>
          <a:bodyPr anchor="ctr"/>
          <a:p>
            <a:pPr algn="ctr">
              <a:lnSpc>
                <a:spcPct val="100000"/>
              </a:lnSpc>
            </a:pPr>
            <a:r>
              <a:rPr b="1" lang="en-US" sz="2800" spc="-1" strike="noStrike">
                <a:solidFill>
                  <a:srgbClr val="002060"/>
                </a:solidFill>
                <a:uFill>
                  <a:solidFill>
                    <a:srgbClr val="ffffff"/>
                  </a:solidFill>
                </a:uFill>
                <a:latin typeface="Calibri"/>
              </a:rPr>
              <a:t>Arrest Does not violate Article 21 of the Constitution of India</a:t>
            </a:r>
            <a:r>
              <a:rPr b="1" lang="en-US" sz="2800" spc="-1" strike="noStrike">
                <a:solidFill>
                  <a:srgbClr val="002060"/>
                </a:solidFill>
                <a:uFill>
                  <a:solidFill>
                    <a:srgbClr val="ffffff"/>
                  </a:solidFill>
                </a:uFill>
                <a:latin typeface="Calibri"/>
              </a:rPr>
              <a:t>
</a:t>
            </a:r>
            <a:r>
              <a:rPr b="1" lang="en-US" sz="2800" spc="-1" strike="noStrike">
                <a:solidFill>
                  <a:srgbClr val="002060"/>
                </a:solidFill>
                <a:uFill>
                  <a:solidFill>
                    <a:srgbClr val="ffffff"/>
                  </a:solidFill>
                </a:uFill>
                <a:latin typeface="Calibri"/>
              </a:rPr>
              <a:t>Kalyan Chandra Sarkar </a:t>
            </a:r>
            <a:endParaRPr b="0" lang="en-US" sz="1800" spc="-1" strike="noStrike">
              <a:solidFill>
                <a:srgbClr val="000000"/>
              </a:solidFill>
              <a:uFill>
                <a:solidFill>
                  <a:srgbClr val="ffffff"/>
                </a:solidFill>
              </a:uFill>
              <a:latin typeface="Calibri"/>
            </a:endParaRPr>
          </a:p>
        </p:txBody>
      </p:sp>
      <p:sp>
        <p:nvSpPr>
          <p:cNvPr id="86" name="TextShape 2"/>
          <p:cNvSpPr txBox="1"/>
          <p:nvPr/>
        </p:nvSpPr>
        <p:spPr>
          <a:xfrm>
            <a:off x="457200" y="1600200"/>
            <a:ext cx="8229240" cy="4525560"/>
          </a:xfrm>
          <a:prstGeom prst="rect">
            <a:avLst/>
          </a:prstGeom>
          <a:noFill/>
          <a:ln>
            <a:noFill/>
          </a:ln>
        </p:spPr>
        <p:txBody>
          <a:bodyPr/>
          <a:p>
            <a:pPr marL="343080" indent="-342720" algn="just">
              <a:lnSpc>
                <a:spcPct val="100000"/>
              </a:lnSpc>
              <a:buClr>
                <a:srgbClr val="00b0f0"/>
              </a:buClr>
              <a:buFont typeface="Arial"/>
              <a:buChar char="•"/>
            </a:pPr>
            <a:r>
              <a:rPr b="1" lang="en-US" sz="3200" spc="-1" strike="noStrike">
                <a:solidFill>
                  <a:srgbClr val="00b0f0"/>
                </a:solidFill>
                <a:uFill>
                  <a:solidFill>
                    <a:srgbClr val="ffffff"/>
                  </a:solidFill>
                </a:uFill>
                <a:latin typeface="Calibri"/>
              </a:rPr>
              <a:t>“</a:t>
            </a:r>
            <a:r>
              <a:rPr b="1" lang="en-US" sz="3200" spc="-1" strike="noStrike">
                <a:solidFill>
                  <a:srgbClr val="00b0f0"/>
                </a:solidFill>
                <a:uFill>
                  <a:solidFill>
                    <a:srgbClr val="ffffff"/>
                  </a:solidFill>
                </a:uFill>
                <a:latin typeface="Calibri"/>
              </a:rPr>
              <a:t>Under the criminal laws of this country, a person accused of offences which are non-bailable, is liable to be detained in custody during the pendency of Trial unless he is enlarged on bail in accordance with law. Such detention cannot be questioned as being violatative of Article 21 of the constitution, since the same is authorized by Law.”    </a:t>
            </a:r>
            <a:endParaRPr b="0" lang="en-US" sz="3200" spc="-1" strike="noStrike">
              <a:solidFill>
                <a:srgbClr val="000000"/>
              </a:solidFill>
              <a:uFill>
                <a:solidFill>
                  <a:srgbClr val="ffffff"/>
                </a:solidFill>
              </a:uFill>
              <a:latin typeface="Calibri"/>
            </a:endParaRPr>
          </a:p>
        </p:txBody>
      </p:sp>
      <p:pic>
        <p:nvPicPr>
          <p:cNvPr id="87" name="Picture 2" descr=""/>
          <p:cNvPicPr/>
          <p:nvPr/>
        </p:nvPicPr>
        <p:blipFill>
          <a:blip r:embed="rId1"/>
          <a:stretch/>
        </p:blipFill>
        <p:spPr>
          <a:xfrm>
            <a:off x="8341200" y="685800"/>
            <a:ext cx="711360" cy="685800"/>
          </a:xfrm>
          <a:prstGeom prst="rect">
            <a:avLst/>
          </a:prstGeom>
          <a:ln>
            <a:noFill/>
          </a:ln>
        </p:spPr>
      </p:pic>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457200" y="685800"/>
            <a:ext cx="8229240" cy="5439960"/>
          </a:xfrm>
          <a:prstGeom prst="rect">
            <a:avLst/>
          </a:prstGeom>
          <a:noFill/>
          <a:ln>
            <a:noFill/>
          </a:ln>
        </p:spPr>
        <p:txBody>
          <a:bodyPr/>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The term ‘Bail’ does not find its definition in the code but chapter XXXIII of the Code of Criminal Procedure, 1973 titled “Provisions as to Bail and Bonds” deals with bail. </a:t>
            </a:r>
            <a:endParaRPr b="0" lang="en-US" sz="3200" spc="-1" strike="noStrike">
              <a:solidFill>
                <a:srgbClr val="000000"/>
              </a:solidFill>
              <a:uFill>
                <a:solidFill>
                  <a:srgbClr val="ffffff"/>
                </a:solidFill>
              </a:uFill>
              <a:latin typeface="Calibri"/>
            </a:endParaRPr>
          </a:p>
          <a:p>
            <a:pPr marL="343080" indent="-342720" algn="just">
              <a:lnSpc>
                <a:spcPct val="100000"/>
              </a:lnSpc>
            </a:pPr>
            <a:endParaRPr b="0" lang="en-US" sz="3200" spc="-1" strike="noStrike">
              <a:solidFill>
                <a:srgbClr val="000000"/>
              </a:solidFill>
              <a:uFill>
                <a:solidFill>
                  <a:srgbClr val="ffffff"/>
                </a:solidFill>
              </a:uFill>
              <a:latin typeface="Calibri"/>
            </a:endParaRPr>
          </a:p>
          <a:p>
            <a:pPr marL="343080" indent="-342720" algn="just">
              <a:lnSpc>
                <a:spcPct val="100000"/>
              </a:lnSpc>
            </a:pPr>
            <a:r>
              <a:rPr b="1" lang="en-US" sz="3900" spc="-1" strike="noStrike">
                <a:solidFill>
                  <a:srgbClr val="002060"/>
                </a:solidFill>
                <a:uFill>
                  <a:solidFill>
                    <a:srgbClr val="ffffff"/>
                  </a:solidFill>
                </a:uFill>
                <a:latin typeface="Calibri"/>
              </a:rPr>
              <a:t>Bailable Offences</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Section 436 Cr.P.C. deals with ‘Bailable offences’ where bail cannot be refused. Rather, even the arresting officer himself may release such an accused on bail. </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Accused may seek bail as a matter of right in bailable offence U/s 436 Cr. P.C. </a:t>
            </a:r>
            <a:endParaRPr b="0" lang="en-US" sz="3200" spc="-1" strike="noStrike">
              <a:solidFill>
                <a:srgbClr val="000000"/>
              </a:solidFill>
              <a:uFill>
                <a:solidFill>
                  <a:srgbClr val="ffffff"/>
                </a:solidFill>
              </a:uFill>
              <a:latin typeface="Calibri"/>
            </a:endParaRPr>
          </a:p>
        </p:txBody>
      </p:sp>
      <p:pic>
        <p:nvPicPr>
          <p:cNvPr id="89" name="Picture 2" descr=""/>
          <p:cNvPicPr/>
          <p:nvPr/>
        </p:nvPicPr>
        <p:blipFill>
          <a:blip r:embed="rId1"/>
          <a:stretch/>
        </p:blipFill>
        <p:spPr>
          <a:xfrm>
            <a:off x="7391520" y="5562720"/>
            <a:ext cx="1076400" cy="1037880"/>
          </a:xfrm>
          <a:prstGeom prst="rect">
            <a:avLst/>
          </a:prstGeom>
          <a:ln>
            <a:noFill/>
          </a:ln>
        </p:spPr>
      </p:pic>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457200" y="274680"/>
            <a:ext cx="8229240" cy="1142640"/>
          </a:xfrm>
          <a:prstGeom prst="rect">
            <a:avLst/>
          </a:prstGeom>
          <a:noFill/>
          <a:ln>
            <a:noFill/>
          </a:ln>
        </p:spPr>
        <p:txBody>
          <a:bodyPr anchor="ctr"/>
          <a:p>
            <a:pPr algn="ctr">
              <a:lnSpc>
                <a:spcPct val="100000"/>
              </a:lnSpc>
            </a:pPr>
            <a:r>
              <a:rPr b="1" lang="en-US" sz="4400" spc="-1" strike="noStrike">
                <a:solidFill>
                  <a:srgbClr val="002060"/>
                </a:solidFill>
                <a:uFill>
                  <a:solidFill>
                    <a:srgbClr val="ffffff"/>
                  </a:solidFill>
                </a:uFill>
                <a:latin typeface="Calibri"/>
              </a:rPr>
              <a:t>Subsequent Absence of Accused</a:t>
            </a:r>
            <a:endParaRPr b="0" lang="en-US" sz="1800" spc="-1" strike="noStrike">
              <a:solidFill>
                <a:srgbClr val="000000"/>
              </a:solidFill>
              <a:uFill>
                <a:solidFill>
                  <a:srgbClr val="ffffff"/>
                </a:solidFill>
              </a:uFill>
              <a:latin typeface="Calibri"/>
            </a:endParaRPr>
          </a:p>
        </p:txBody>
      </p:sp>
      <p:sp>
        <p:nvSpPr>
          <p:cNvPr id="91" name="TextShape 2"/>
          <p:cNvSpPr txBox="1"/>
          <p:nvPr/>
        </p:nvSpPr>
        <p:spPr>
          <a:xfrm>
            <a:off x="457200" y="1600200"/>
            <a:ext cx="8229240" cy="4525560"/>
          </a:xfrm>
          <a:prstGeom prst="rect">
            <a:avLst/>
          </a:prstGeom>
          <a:noFill/>
          <a:ln>
            <a:noFill/>
          </a:ln>
        </p:spPr>
        <p:txBody>
          <a:bodyPr/>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In case the accused fails to appear as per the terms of the bail bond, the Magistrate may refuse him Bail when he appears subsequently. (Section 436 (2) Cr.P.C.)</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In bailable offences indigent persons can be released without sureties proviso and relevant explanation to section 436(1) Cr.P.C., in this regard, are as under:</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a:t>
            </a:r>
            <a:r>
              <a:rPr b="1" lang="en-US" sz="3200" spc="-1" strike="noStrike">
                <a:solidFill>
                  <a:srgbClr val="0070c0"/>
                </a:solidFill>
                <a:uFill>
                  <a:solidFill>
                    <a:srgbClr val="ffffff"/>
                  </a:solidFill>
                </a:uFill>
                <a:latin typeface="Calibri"/>
              </a:rPr>
              <a:t>Provided that such officer or Court, if he or it thinks fit, may, and is unable to furnish surety, instead of taking bail] from such person, discharge him on his executing a bond without sureties for his appearance as hereinafter provided”. </a:t>
            </a:r>
            <a:endParaRPr b="0" lang="en-US" sz="3200" spc="-1" strike="noStrike">
              <a:solidFill>
                <a:srgbClr val="000000"/>
              </a:solidFill>
              <a:uFill>
                <a:solidFill>
                  <a:srgbClr val="ffffff"/>
                </a:solidFill>
              </a:uFill>
              <a:latin typeface="Calibri"/>
            </a:endParaRPr>
          </a:p>
        </p:txBody>
      </p:sp>
      <p:pic>
        <p:nvPicPr>
          <p:cNvPr id="92" name="Picture 2" descr=""/>
          <p:cNvPicPr/>
          <p:nvPr/>
        </p:nvPicPr>
        <p:blipFill>
          <a:blip r:embed="rId1"/>
          <a:stretch/>
        </p:blipFill>
        <p:spPr>
          <a:xfrm>
            <a:off x="7391520" y="5638680"/>
            <a:ext cx="1076400" cy="1037880"/>
          </a:xfrm>
          <a:prstGeom prst="rect">
            <a:avLst/>
          </a:prstGeom>
          <a:ln>
            <a:noFill/>
          </a:ln>
        </p:spPr>
      </p:pic>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457200" y="274680"/>
            <a:ext cx="8229240" cy="1142640"/>
          </a:xfrm>
          <a:prstGeom prst="rect">
            <a:avLst/>
          </a:prstGeom>
          <a:noFill/>
          <a:ln>
            <a:noFill/>
          </a:ln>
        </p:spPr>
        <p:txBody>
          <a:bodyPr anchor="ctr"/>
          <a:p>
            <a:pPr algn="ctr">
              <a:lnSpc>
                <a:spcPct val="100000"/>
              </a:lnSpc>
            </a:pPr>
            <a:r>
              <a:rPr b="1" lang="en-US" sz="4400" spc="-1" strike="noStrike">
                <a:solidFill>
                  <a:srgbClr val="002060"/>
                </a:solidFill>
                <a:uFill>
                  <a:solidFill>
                    <a:srgbClr val="ffffff"/>
                  </a:solidFill>
                </a:uFill>
                <a:latin typeface="Calibri"/>
              </a:rPr>
              <a:t>Explanation to Provision of Section 436(1) Cr.P.C.- </a:t>
            </a:r>
            <a:endParaRPr b="0" lang="en-US" sz="1800" spc="-1" strike="noStrike">
              <a:solidFill>
                <a:srgbClr val="000000"/>
              </a:solidFill>
              <a:uFill>
                <a:solidFill>
                  <a:srgbClr val="ffffff"/>
                </a:solidFill>
              </a:uFill>
              <a:latin typeface="Calibri"/>
            </a:endParaRPr>
          </a:p>
        </p:txBody>
      </p:sp>
      <p:sp>
        <p:nvSpPr>
          <p:cNvPr id="94" name="TextShape 2"/>
          <p:cNvSpPr txBox="1"/>
          <p:nvPr/>
        </p:nvSpPr>
        <p:spPr>
          <a:xfrm>
            <a:off x="457200" y="1600200"/>
            <a:ext cx="8229240" cy="4525560"/>
          </a:xfrm>
          <a:prstGeom prst="rect">
            <a:avLst/>
          </a:prstGeom>
          <a:noFill/>
          <a:ln>
            <a:noFill/>
          </a:ln>
        </p:spPr>
        <p:txBody>
          <a:bodyPr/>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a:t>
            </a:r>
            <a:r>
              <a:rPr b="1" lang="en-US" sz="3200" spc="-1" strike="noStrike">
                <a:solidFill>
                  <a:srgbClr val="0070c0"/>
                </a:solidFill>
                <a:uFill>
                  <a:solidFill>
                    <a:srgbClr val="ffffff"/>
                  </a:solidFill>
                </a:uFill>
                <a:latin typeface="Calibri"/>
              </a:rPr>
              <a:t>Where a person is unable to give bail within a week of the date of his arrest, it shall be a sufficient ground for the officer or the court to presume that he is an indigent person for the purposes of this proviso”.  </a:t>
            </a:r>
            <a:endParaRPr b="0" lang="en-US" sz="3200" spc="-1" strike="noStrike">
              <a:solidFill>
                <a:srgbClr val="000000"/>
              </a:solidFill>
              <a:uFill>
                <a:solidFill>
                  <a:srgbClr val="ffffff"/>
                </a:solidFill>
              </a:uFill>
              <a:latin typeface="Calibri"/>
            </a:endParaRPr>
          </a:p>
        </p:txBody>
      </p:sp>
      <p:pic>
        <p:nvPicPr>
          <p:cNvPr id="95" name="Picture 2" descr=""/>
          <p:cNvPicPr/>
          <p:nvPr/>
        </p:nvPicPr>
        <p:blipFill>
          <a:blip r:embed="rId1"/>
          <a:stretch/>
        </p:blipFill>
        <p:spPr>
          <a:xfrm>
            <a:off x="6781680" y="5050800"/>
            <a:ext cx="1685880" cy="1625760"/>
          </a:xfrm>
          <a:prstGeom prst="rect">
            <a:avLst/>
          </a:prstGeom>
          <a:ln>
            <a:noFill/>
          </a:ln>
        </p:spPr>
      </p:pic>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457200" y="274680"/>
            <a:ext cx="8229240" cy="1142640"/>
          </a:xfrm>
          <a:prstGeom prst="rect">
            <a:avLst/>
          </a:prstGeom>
          <a:noFill/>
          <a:ln>
            <a:noFill/>
          </a:ln>
        </p:spPr>
        <p:txBody>
          <a:bodyPr anchor="ctr"/>
          <a:p>
            <a:pPr algn="ctr">
              <a:lnSpc>
                <a:spcPct val="100000"/>
              </a:lnSpc>
            </a:pPr>
            <a:r>
              <a:rPr b="1" lang="en-US" sz="3200" spc="-1" strike="noStrike">
                <a:solidFill>
                  <a:srgbClr val="002060"/>
                </a:solidFill>
                <a:uFill>
                  <a:solidFill>
                    <a:srgbClr val="ffffff"/>
                  </a:solidFill>
                </a:uFill>
                <a:latin typeface="Calibri"/>
              </a:rPr>
              <a:t>Right to seek bail on serving more than one half of the maximum possible sentence</a:t>
            </a:r>
            <a:endParaRPr b="0" lang="en-US" sz="1800" spc="-1" strike="noStrike">
              <a:solidFill>
                <a:srgbClr val="000000"/>
              </a:solidFill>
              <a:uFill>
                <a:solidFill>
                  <a:srgbClr val="ffffff"/>
                </a:solidFill>
              </a:uFill>
              <a:latin typeface="Calibri"/>
            </a:endParaRPr>
          </a:p>
        </p:txBody>
      </p:sp>
      <p:sp>
        <p:nvSpPr>
          <p:cNvPr id="97" name="TextShape 2"/>
          <p:cNvSpPr txBox="1"/>
          <p:nvPr/>
        </p:nvSpPr>
        <p:spPr>
          <a:xfrm>
            <a:off x="457200" y="1600200"/>
            <a:ext cx="8229240" cy="4525560"/>
          </a:xfrm>
          <a:prstGeom prst="rect">
            <a:avLst/>
          </a:prstGeom>
          <a:noFill/>
          <a:ln>
            <a:noFill/>
          </a:ln>
        </p:spPr>
        <p:txBody>
          <a:bodyPr/>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Under Section 436A Cr.P.C. an under Trial Prisoner (UTP) has the right to seek bail on serving more than one half of the maximum possible sentence on their personal bond. </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No person can be detained in prison as an under trial for a period exceeding the maximum possible sentence.</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This provision is, however, not applicable for those who are charged with offences punishable with the death sentence.  </a:t>
            </a:r>
            <a:endParaRPr b="0" lang="en-US" sz="3200" spc="-1" strike="noStrike">
              <a:solidFill>
                <a:srgbClr val="000000"/>
              </a:solidFill>
              <a:uFill>
                <a:solidFill>
                  <a:srgbClr val="ffffff"/>
                </a:solidFill>
              </a:uFill>
              <a:latin typeface="Calibri"/>
            </a:endParaRPr>
          </a:p>
        </p:txBody>
      </p:sp>
      <p:pic>
        <p:nvPicPr>
          <p:cNvPr id="98" name="Picture 2" descr=""/>
          <p:cNvPicPr/>
          <p:nvPr/>
        </p:nvPicPr>
        <p:blipFill>
          <a:blip r:embed="rId1"/>
          <a:stretch/>
        </p:blipFill>
        <p:spPr>
          <a:xfrm>
            <a:off x="7391520" y="5638680"/>
            <a:ext cx="1076400" cy="1037880"/>
          </a:xfrm>
          <a:prstGeom prst="rect">
            <a:avLst/>
          </a:prstGeom>
          <a:ln>
            <a:noFill/>
          </a:ln>
        </p:spPr>
      </p:pic>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TextShape 1"/>
          <p:cNvSpPr txBox="1"/>
          <p:nvPr/>
        </p:nvSpPr>
        <p:spPr>
          <a:xfrm>
            <a:off x="457200" y="274680"/>
            <a:ext cx="8229240" cy="1142640"/>
          </a:xfrm>
          <a:prstGeom prst="rect">
            <a:avLst/>
          </a:prstGeom>
          <a:noFill/>
          <a:ln>
            <a:noFill/>
          </a:ln>
        </p:spPr>
        <p:txBody>
          <a:bodyPr anchor="ctr"/>
          <a:p>
            <a:pPr algn="ctr">
              <a:lnSpc>
                <a:spcPct val="100000"/>
              </a:lnSpc>
            </a:pPr>
            <a:r>
              <a:rPr b="1" lang="en-US" sz="4400" spc="-1" strike="noStrike">
                <a:solidFill>
                  <a:srgbClr val="002060"/>
                </a:solidFill>
                <a:uFill>
                  <a:solidFill>
                    <a:srgbClr val="ffffff"/>
                  </a:solidFill>
                </a:uFill>
                <a:latin typeface="Calibri"/>
              </a:rPr>
              <a:t>Non-Bailable Offences </a:t>
            </a:r>
            <a:endParaRPr b="0" lang="en-US" sz="1800" spc="-1" strike="noStrike">
              <a:solidFill>
                <a:srgbClr val="000000"/>
              </a:solidFill>
              <a:uFill>
                <a:solidFill>
                  <a:srgbClr val="ffffff"/>
                </a:solidFill>
              </a:uFill>
              <a:latin typeface="Calibri"/>
            </a:endParaRPr>
          </a:p>
        </p:txBody>
      </p:sp>
      <p:sp>
        <p:nvSpPr>
          <p:cNvPr id="100" name="TextShape 2"/>
          <p:cNvSpPr txBox="1"/>
          <p:nvPr/>
        </p:nvSpPr>
        <p:spPr>
          <a:xfrm>
            <a:off x="457200" y="1600200"/>
            <a:ext cx="8229240" cy="4525560"/>
          </a:xfrm>
          <a:prstGeom prst="rect">
            <a:avLst/>
          </a:prstGeom>
          <a:noFill/>
          <a:ln>
            <a:noFill/>
          </a:ln>
        </p:spPr>
        <p:txBody>
          <a:bodyPr/>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Merely because an offence comes in the category of non-bailable offences would not mean that Bail cannot be granted in such offence. </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Under Section 437 and 439 of the code, it is discretion of the court to grant or not to grant Bail in non-bailable offences. </a:t>
            </a:r>
            <a:endParaRPr b="0" lang="en-US" sz="3200" spc="-1" strike="noStrike">
              <a:solidFill>
                <a:srgbClr val="000000"/>
              </a:solidFill>
              <a:uFill>
                <a:solidFill>
                  <a:srgbClr val="ffffff"/>
                </a:solidFill>
              </a:uFill>
              <a:latin typeface="Calibri"/>
            </a:endParaRPr>
          </a:p>
          <a:p>
            <a:pPr marL="343080" indent="-342720" algn="just">
              <a:lnSpc>
                <a:spcPct val="100000"/>
              </a:lnSpc>
              <a:buClr>
                <a:srgbClr val="0070c0"/>
              </a:buClr>
              <a:buFont typeface="Arial"/>
              <a:buChar char="•"/>
            </a:pPr>
            <a:r>
              <a:rPr b="1" lang="en-US" sz="3200" spc="-1" strike="noStrike">
                <a:solidFill>
                  <a:srgbClr val="0070c0"/>
                </a:solidFill>
                <a:uFill>
                  <a:solidFill>
                    <a:srgbClr val="ffffff"/>
                  </a:solidFill>
                </a:uFill>
                <a:latin typeface="Calibri"/>
              </a:rPr>
              <a:t>Such discretion is based upon various parameters which have been laid down by the Supreme Court of India in various Judgments rendered by it defining the eligibility of a person to be granted the concession of regular bail.</a:t>
            </a:r>
            <a:endParaRPr b="0" lang="en-US" sz="3200" spc="-1" strike="noStrike">
              <a:solidFill>
                <a:srgbClr val="000000"/>
              </a:solidFill>
              <a:uFill>
                <a:solidFill>
                  <a:srgbClr val="ffffff"/>
                </a:solidFill>
              </a:uFill>
              <a:latin typeface="Calibri"/>
            </a:endParaRPr>
          </a:p>
        </p:txBody>
      </p:sp>
      <p:pic>
        <p:nvPicPr>
          <p:cNvPr id="101" name="Picture 2" descr=""/>
          <p:cNvPicPr/>
          <p:nvPr/>
        </p:nvPicPr>
        <p:blipFill>
          <a:blip r:embed="rId1"/>
          <a:stretch/>
        </p:blipFill>
        <p:spPr>
          <a:xfrm>
            <a:off x="7391520" y="5638680"/>
            <a:ext cx="1076400" cy="1037880"/>
          </a:xfrm>
          <a:prstGeom prst="rect">
            <a:avLst/>
          </a:prstGeom>
          <a:ln>
            <a:noFill/>
          </a:ln>
        </p:spPr>
      </p:pic>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56</TotalTime>
  <Application>LibreOffice/5.1.6.2$Linux_X86_64 LibreOffice_project/10m0$Build-2</Application>
  <Words>805</Words>
  <Paragraphs>53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dc:creator>Joint Secretary</dc:creator>
  <dc:description/>
  <dc:language>en-US</dc:language>
  <cp:lastModifiedBy/>
  <dcterms:modified xsi:type="dcterms:W3CDTF">2019-04-12T18:37:19Z</dcterms:modified>
  <cp:revision>12</cp:revision>
  <dc:subject/>
  <dc:title>Slide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0</vt:bool>
  </property>
  <property fmtid="{D5CDD505-2E9C-101B-9397-08002B2CF9AE}" pid="10" name="ShareDoc">
    <vt:bool>0</vt:bool>
  </property>
  <property fmtid="{D5CDD505-2E9C-101B-9397-08002B2CF9AE}" pid="11" name="Slides">
    <vt:i4>13</vt:i4>
  </property>
</Properties>
</file>